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x="9144000" cy="51435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202729"/>
        </a:solidFill>
        <a:effectLst/>
        <a:uFillTx/>
        <a:latin typeface="+mj-lt"/>
        <a:ea typeface="+mj-ea"/>
        <a:cs typeface="+mj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202729"/>
        </a:solidFill>
        <a:effectLst/>
        <a:uFillTx/>
        <a:latin typeface="+mj-lt"/>
        <a:ea typeface="+mj-ea"/>
        <a:cs typeface="+mj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202729"/>
        </a:solidFill>
        <a:effectLst/>
        <a:uFillTx/>
        <a:latin typeface="+mj-lt"/>
        <a:ea typeface="+mj-ea"/>
        <a:cs typeface="+mj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202729"/>
        </a:solidFill>
        <a:effectLst/>
        <a:uFillTx/>
        <a:latin typeface="+mj-lt"/>
        <a:ea typeface="+mj-ea"/>
        <a:cs typeface="+mj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202729"/>
        </a:solidFill>
        <a:effectLst/>
        <a:uFillTx/>
        <a:latin typeface="+mj-lt"/>
        <a:ea typeface="+mj-ea"/>
        <a:cs typeface="+mj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202729"/>
        </a:solidFill>
        <a:effectLst/>
        <a:uFillTx/>
        <a:latin typeface="+mj-lt"/>
        <a:ea typeface="+mj-ea"/>
        <a:cs typeface="+mj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202729"/>
        </a:solidFill>
        <a:effectLst/>
        <a:uFillTx/>
        <a:latin typeface="+mj-lt"/>
        <a:ea typeface="+mj-ea"/>
        <a:cs typeface="+mj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202729"/>
        </a:solidFill>
        <a:effectLst/>
        <a:uFillTx/>
        <a:latin typeface="+mj-lt"/>
        <a:ea typeface="+mj-ea"/>
        <a:cs typeface="+mj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202729"/>
        </a:solidFill>
        <a:effectLst/>
        <a:uFillTx/>
        <a:latin typeface="+mj-lt"/>
        <a:ea typeface="+mj-ea"/>
        <a:cs typeface="+mj-cs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202729"/>
        </a:fontRef>
        <a:srgbClr val="202729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CCCCD"/>
          </a:solidFill>
        </a:fill>
      </a:tcStyle>
    </a:wholeTbl>
    <a:band2H>
      <a:tcTxStyle b="def" i="def"/>
      <a:tcStyle>
        <a:tcBdr/>
        <a:fill>
          <a:solidFill>
            <a:srgbClr val="E7E7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202729"/>
        </a:fontRef>
        <a:srgbClr val="202729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D1D1"/>
          </a:solidFill>
        </a:fill>
      </a:tcStyle>
    </a:wholeTbl>
    <a:band2H>
      <a:tcTxStyle b="def" i="def"/>
      <a:tcStyle>
        <a:tcBdr/>
        <a:fill>
          <a:solidFill>
            <a:srgbClr val="EAEAEA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202729"/>
        </a:fontRef>
        <a:srgbClr val="202729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AD5"/>
          </a:solidFill>
        </a:fill>
      </a:tcStyle>
    </a:wholeTbl>
    <a:band2H>
      <a:tcTxStyle b="def" i="def"/>
      <a:tcStyle>
        <a:tcBdr/>
        <a:fill>
          <a:solidFill>
            <a:srgbClr val="FFFCEB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202729"/>
        </a:fontRef>
        <a:srgbClr val="20272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7E7E7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202729"/>
        </a:fontRef>
        <a:srgbClr val="20272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202729"/>
              </a:solidFill>
              <a:prstDash val="solid"/>
              <a:round/>
            </a:ln>
          </a:top>
          <a:bottom>
            <a:ln w="25400" cap="flat">
              <a:solidFill>
                <a:srgbClr val="202729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202729"/>
              </a:solidFill>
              <a:prstDash val="solid"/>
              <a:round/>
            </a:ln>
          </a:top>
          <a:bottom>
            <a:ln w="25400" cap="flat">
              <a:solidFill>
                <a:srgbClr val="202729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202729"/>
        </a:fontRef>
        <a:srgbClr val="202729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BCBCB"/>
          </a:solidFill>
        </a:fill>
      </a:tcStyle>
    </a:wholeTbl>
    <a:band2H>
      <a:tcTxStyle b="def" i="def"/>
      <a:tcStyle>
        <a:tcBdr/>
        <a:fill>
          <a:solidFill>
            <a:srgbClr val="E7E7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202729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202729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202729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202729"/>
        </a:fontRef>
        <a:srgbClr val="202729"/>
      </a:tcTxStyle>
      <a:tcStyle>
        <a:tcBdr>
          <a:left>
            <a:ln w="12700" cap="flat">
              <a:solidFill>
                <a:srgbClr val="202729"/>
              </a:solidFill>
              <a:prstDash val="solid"/>
              <a:round/>
            </a:ln>
          </a:left>
          <a:right>
            <a:ln w="12700" cap="flat">
              <a:solidFill>
                <a:srgbClr val="202729"/>
              </a:solidFill>
              <a:prstDash val="solid"/>
              <a:round/>
            </a:ln>
          </a:right>
          <a:top>
            <a:ln w="12700" cap="flat">
              <a:solidFill>
                <a:srgbClr val="202729"/>
              </a:solidFill>
              <a:prstDash val="solid"/>
              <a:round/>
            </a:ln>
          </a:top>
          <a:bottom>
            <a:ln w="12700" cap="flat">
              <a:solidFill>
                <a:srgbClr val="202729"/>
              </a:solidFill>
              <a:prstDash val="solid"/>
              <a:round/>
            </a:ln>
          </a:bottom>
          <a:insideH>
            <a:ln w="12700" cap="flat">
              <a:solidFill>
                <a:srgbClr val="202729"/>
              </a:solidFill>
              <a:prstDash val="solid"/>
              <a:round/>
            </a:ln>
          </a:insideH>
          <a:insideV>
            <a:ln w="12700" cap="flat">
              <a:solidFill>
                <a:srgbClr val="202729"/>
              </a:solidFill>
              <a:prstDash val="solid"/>
              <a:round/>
            </a:ln>
          </a:insideV>
        </a:tcBdr>
        <a:fill>
          <a:solidFill>
            <a:srgbClr val="202729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202729"/>
        </a:fontRef>
        <a:srgbClr val="202729"/>
      </a:tcTxStyle>
      <a:tcStyle>
        <a:tcBdr>
          <a:left>
            <a:ln w="12700" cap="flat">
              <a:solidFill>
                <a:srgbClr val="202729"/>
              </a:solidFill>
              <a:prstDash val="solid"/>
              <a:round/>
            </a:ln>
          </a:left>
          <a:right>
            <a:ln w="12700" cap="flat">
              <a:solidFill>
                <a:srgbClr val="202729"/>
              </a:solidFill>
              <a:prstDash val="solid"/>
              <a:round/>
            </a:ln>
          </a:right>
          <a:top>
            <a:ln w="12700" cap="flat">
              <a:solidFill>
                <a:srgbClr val="202729"/>
              </a:solidFill>
              <a:prstDash val="solid"/>
              <a:round/>
            </a:ln>
          </a:top>
          <a:bottom>
            <a:ln w="12700" cap="flat">
              <a:solidFill>
                <a:srgbClr val="202729"/>
              </a:solidFill>
              <a:prstDash val="solid"/>
              <a:round/>
            </a:ln>
          </a:bottom>
          <a:insideH>
            <a:ln w="12700" cap="flat">
              <a:solidFill>
                <a:srgbClr val="202729"/>
              </a:solidFill>
              <a:prstDash val="solid"/>
              <a:round/>
            </a:ln>
          </a:insideH>
          <a:insideV>
            <a:ln w="12700" cap="flat">
              <a:solidFill>
                <a:srgbClr val="202729"/>
              </a:solidFill>
              <a:prstDash val="solid"/>
              <a:round/>
            </a:ln>
          </a:insideV>
        </a:tcBdr>
        <a:fill>
          <a:solidFill>
            <a:srgbClr val="202729">
              <a:alpha val="20000"/>
            </a:srgbClr>
          </a:solidFill>
        </a:fill>
      </a:tcStyle>
    </a:firstCol>
    <a:lastRow>
      <a:tcTxStyle b="on" i="off">
        <a:fontRef idx="major">
          <a:srgbClr val="202729"/>
        </a:fontRef>
        <a:srgbClr val="202729"/>
      </a:tcTxStyle>
      <a:tcStyle>
        <a:tcBdr>
          <a:left>
            <a:ln w="12700" cap="flat">
              <a:solidFill>
                <a:srgbClr val="202729"/>
              </a:solidFill>
              <a:prstDash val="solid"/>
              <a:round/>
            </a:ln>
          </a:left>
          <a:right>
            <a:ln w="12700" cap="flat">
              <a:solidFill>
                <a:srgbClr val="202729"/>
              </a:solidFill>
              <a:prstDash val="solid"/>
              <a:round/>
            </a:ln>
          </a:right>
          <a:top>
            <a:ln w="50800" cap="flat">
              <a:solidFill>
                <a:srgbClr val="202729"/>
              </a:solidFill>
              <a:prstDash val="solid"/>
              <a:round/>
            </a:ln>
          </a:top>
          <a:bottom>
            <a:ln w="12700" cap="flat">
              <a:solidFill>
                <a:srgbClr val="202729"/>
              </a:solidFill>
              <a:prstDash val="solid"/>
              <a:round/>
            </a:ln>
          </a:bottom>
          <a:insideH>
            <a:ln w="12700" cap="flat">
              <a:solidFill>
                <a:srgbClr val="202729"/>
              </a:solidFill>
              <a:prstDash val="solid"/>
              <a:round/>
            </a:ln>
          </a:insideH>
          <a:insideV>
            <a:ln w="12700" cap="flat">
              <a:solidFill>
                <a:srgbClr val="202729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202729"/>
        </a:fontRef>
        <a:srgbClr val="202729"/>
      </a:tcTxStyle>
      <a:tcStyle>
        <a:tcBdr>
          <a:left>
            <a:ln w="12700" cap="flat">
              <a:solidFill>
                <a:srgbClr val="202729"/>
              </a:solidFill>
              <a:prstDash val="solid"/>
              <a:round/>
            </a:ln>
          </a:left>
          <a:right>
            <a:ln w="12700" cap="flat">
              <a:solidFill>
                <a:srgbClr val="202729"/>
              </a:solidFill>
              <a:prstDash val="solid"/>
              <a:round/>
            </a:ln>
          </a:right>
          <a:top>
            <a:ln w="12700" cap="flat">
              <a:solidFill>
                <a:srgbClr val="202729"/>
              </a:solidFill>
              <a:prstDash val="solid"/>
              <a:round/>
            </a:ln>
          </a:top>
          <a:bottom>
            <a:ln w="25400" cap="flat">
              <a:solidFill>
                <a:srgbClr val="202729"/>
              </a:solidFill>
              <a:prstDash val="solid"/>
              <a:round/>
            </a:ln>
          </a:bottom>
          <a:insideH>
            <a:ln w="12700" cap="flat">
              <a:solidFill>
                <a:srgbClr val="202729"/>
              </a:solidFill>
              <a:prstDash val="solid"/>
              <a:round/>
            </a:ln>
          </a:insideH>
          <a:insideV>
            <a:ln w="12700" cap="flat">
              <a:solidFill>
                <a:srgbClr val="202729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1" name="Shape 111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400">
        <a:latin typeface="+mj-lt"/>
        <a:ea typeface="+mj-ea"/>
        <a:cs typeface="+mj-cs"/>
        <a:sym typeface="Arial"/>
      </a:defRPr>
    </a:lvl1pPr>
    <a:lvl2pPr indent="228600" latinLnBrk="0">
      <a:defRPr sz="1400">
        <a:latin typeface="+mj-lt"/>
        <a:ea typeface="+mj-ea"/>
        <a:cs typeface="+mj-cs"/>
        <a:sym typeface="Arial"/>
      </a:defRPr>
    </a:lvl2pPr>
    <a:lvl3pPr indent="457200" latinLnBrk="0">
      <a:defRPr sz="1400">
        <a:latin typeface="+mj-lt"/>
        <a:ea typeface="+mj-ea"/>
        <a:cs typeface="+mj-cs"/>
        <a:sym typeface="Arial"/>
      </a:defRPr>
    </a:lvl3pPr>
    <a:lvl4pPr indent="685800" latinLnBrk="0">
      <a:defRPr sz="1400">
        <a:latin typeface="+mj-lt"/>
        <a:ea typeface="+mj-ea"/>
        <a:cs typeface="+mj-cs"/>
        <a:sym typeface="Arial"/>
      </a:defRPr>
    </a:lvl4pPr>
    <a:lvl5pPr indent="914400" latinLnBrk="0">
      <a:defRPr sz="1400">
        <a:latin typeface="+mj-lt"/>
        <a:ea typeface="+mj-ea"/>
        <a:cs typeface="+mj-cs"/>
        <a:sym typeface="Arial"/>
      </a:defRPr>
    </a:lvl5pPr>
    <a:lvl6pPr indent="1143000" latinLnBrk="0">
      <a:defRPr sz="1400">
        <a:latin typeface="+mj-lt"/>
        <a:ea typeface="+mj-ea"/>
        <a:cs typeface="+mj-cs"/>
        <a:sym typeface="Arial"/>
      </a:defRPr>
    </a:lvl6pPr>
    <a:lvl7pPr indent="1371600" latinLnBrk="0">
      <a:defRPr sz="1400">
        <a:latin typeface="+mj-lt"/>
        <a:ea typeface="+mj-ea"/>
        <a:cs typeface="+mj-cs"/>
        <a:sym typeface="Arial"/>
      </a:defRPr>
    </a:lvl7pPr>
    <a:lvl8pPr indent="1600200" latinLnBrk="0">
      <a:defRPr sz="1400">
        <a:latin typeface="+mj-lt"/>
        <a:ea typeface="+mj-ea"/>
        <a:cs typeface="+mj-cs"/>
        <a:sym typeface="Arial"/>
      </a:defRPr>
    </a:lvl8pPr>
    <a:lvl9pPr indent="1828800" latinLnBrk="0">
      <a:defRPr sz="1400">
        <a:latin typeface="+mj-lt"/>
        <a:ea typeface="+mj-ea"/>
        <a:cs typeface="+mj-cs"/>
        <a:sym typeface="Arial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0" showMasterPhAnim="1">
  <p:cSld name="TITLE">
    <p:bg>
      <p:bgPr>
        <a:solidFill>
          <a:srgbClr val="20272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/>
        </p:nvSpPr>
        <p:spPr>
          <a:xfrm>
            <a:off x="0" y="2998149"/>
            <a:ext cx="9144001" cy="1"/>
          </a:xfrm>
          <a:prstGeom prst="line">
            <a:avLst/>
          </a:prstGeom>
          <a:ln w="19050">
            <a:solidFill>
              <a:srgbClr val="63D297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3" name="Shape 13"/>
          <p:cNvSpPr/>
          <p:nvPr>
            <p:ph type="title"/>
          </p:nvPr>
        </p:nvSpPr>
        <p:spPr>
          <a:xfrm>
            <a:off x="510449" y="1257300"/>
            <a:ext cx="8123102" cy="1588501"/>
          </a:xfrm>
          <a:prstGeom prst="rect">
            <a:avLst/>
          </a:prstGeom>
        </p:spPr>
        <p:txBody>
          <a:bodyPr anchor="b"/>
          <a:lstStyle>
            <a:lvl1pPr>
              <a:defRPr sz="4800">
                <a:solidFill>
                  <a:srgbClr val="FFFFFF"/>
                </a:solidFill>
              </a:defRPr>
            </a:lvl1pPr>
          </a:lstStyle>
          <a:p>
            <a:pPr/>
            <a:r>
              <a:t>Click to add title</a:t>
            </a:r>
          </a:p>
        </p:txBody>
      </p:sp>
      <p:sp>
        <p:nvSpPr>
          <p:cNvPr id="14" name="Shape 14"/>
          <p:cNvSpPr/>
          <p:nvPr>
            <p:ph type="body" sz="quarter" idx="1"/>
          </p:nvPr>
        </p:nvSpPr>
        <p:spPr>
          <a:xfrm>
            <a:off x="510449" y="3182312"/>
            <a:ext cx="8123102" cy="630001"/>
          </a:xfrm>
          <a:prstGeom prst="rect">
            <a:avLst/>
          </a:prstGeom>
        </p:spPr>
        <p:txBody>
          <a:bodyPr/>
          <a:lstStyle>
            <a:lvl1pPr marL="342900" indent="-228600">
              <a:lnSpc>
                <a:spcPct val="100000"/>
              </a:lnSpc>
              <a:buClrTx/>
              <a:buSzTx/>
              <a:buFontTx/>
              <a:buNone/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Click to add subtitle</a:t>
            </a:r>
          </a:p>
        </p:txBody>
      </p:sp>
      <p:sp>
        <p:nvSpPr>
          <p:cNvPr id="15" name="Shape 1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IG_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type="title"/>
          </p:nvPr>
        </p:nvSpPr>
        <p:spPr>
          <a:xfrm>
            <a:off x="311699" y="991475"/>
            <a:ext cx="8520602" cy="1917901"/>
          </a:xfrm>
          <a:prstGeom prst="rect">
            <a:avLst/>
          </a:prstGeom>
        </p:spPr>
        <p:txBody>
          <a:bodyPr anchor="ctr"/>
          <a:lstStyle>
            <a:lvl1pPr algn="ctr">
              <a:defRPr b="1" sz="14000"/>
            </a:lvl1pPr>
          </a:lstStyle>
          <a:p>
            <a:pPr/>
            <a:r>
              <a:t>xx%</a:t>
            </a:r>
          </a:p>
        </p:txBody>
      </p:sp>
      <p:sp>
        <p:nvSpPr>
          <p:cNvPr id="96" name="Shape 96"/>
          <p:cNvSpPr/>
          <p:nvPr>
            <p:ph type="body" sz="quarter" idx="1"/>
          </p:nvPr>
        </p:nvSpPr>
        <p:spPr>
          <a:xfrm>
            <a:off x="311699" y="3071299"/>
            <a:ext cx="8520602" cy="901801"/>
          </a:xfrm>
          <a:prstGeom prst="rect">
            <a:avLst/>
          </a:prstGeom>
        </p:spPr>
        <p:txBody>
          <a:bodyPr/>
          <a:lstStyle>
            <a:lvl1pPr algn="ctr"/>
          </a:lstStyle>
          <a:p>
            <a:pPr/>
            <a:r>
              <a:t>Click to add text</a:t>
            </a:r>
          </a:p>
        </p:txBody>
      </p:sp>
      <p:sp>
        <p:nvSpPr>
          <p:cNvPr id="97" name="Shape 9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SECTION_HEADER">
    <p:bg>
      <p:bgPr>
        <a:solidFill>
          <a:srgbClr val="20272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0" y="2998149"/>
            <a:ext cx="9144001" cy="1"/>
          </a:xfrm>
          <a:prstGeom prst="line">
            <a:avLst/>
          </a:prstGeom>
          <a:ln w="19050">
            <a:solidFill>
              <a:srgbClr val="63D297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3" name="Shape 23"/>
          <p:cNvSpPr/>
          <p:nvPr>
            <p:ph type="title"/>
          </p:nvPr>
        </p:nvSpPr>
        <p:spPr>
          <a:xfrm>
            <a:off x="510449" y="2057400"/>
            <a:ext cx="8123102" cy="778800"/>
          </a:xfrm>
          <a:prstGeom prst="rect">
            <a:avLst/>
          </a:prstGeom>
        </p:spPr>
        <p:txBody>
          <a:bodyPr anchor="b"/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pPr/>
            <a:r>
              <a:t>Click to add title</a:t>
            </a:r>
          </a:p>
        </p:txBody>
      </p:sp>
      <p:sp>
        <p:nvSpPr>
          <p:cNvPr id="24" name="Shape 2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_AND_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add title</a:t>
            </a:r>
          </a:p>
        </p:txBody>
      </p:sp>
      <p:sp>
        <p:nvSpPr>
          <p:cNvPr id="32" name="Shape 3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add text</a:t>
            </a:r>
          </a:p>
        </p:txBody>
      </p:sp>
      <p:sp>
        <p:nvSpPr>
          <p:cNvPr id="33" name="Shape 3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_AND_TWO_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add title</a:t>
            </a:r>
          </a:p>
        </p:txBody>
      </p:sp>
      <p:sp>
        <p:nvSpPr>
          <p:cNvPr id="41" name="Shape 41"/>
          <p:cNvSpPr/>
          <p:nvPr>
            <p:ph type="body" sz="half" idx="1"/>
          </p:nvPr>
        </p:nvSpPr>
        <p:spPr>
          <a:xfrm>
            <a:off x="311699" y="1152475"/>
            <a:ext cx="3999902" cy="3416400"/>
          </a:xfrm>
          <a:prstGeom prst="rect">
            <a:avLst/>
          </a:prstGeom>
        </p:spPr>
        <p:txBody>
          <a:bodyPr/>
          <a:lstStyle>
            <a:lvl1pPr indent="-317500">
              <a:buSzPts val="1400"/>
              <a:defRPr sz="1400"/>
            </a:lvl1pPr>
          </a:lstStyle>
          <a:p>
            <a:pPr/>
            <a:r>
              <a:t>Click to add text</a:t>
            </a:r>
          </a:p>
        </p:txBody>
      </p:sp>
      <p:sp>
        <p:nvSpPr>
          <p:cNvPr id="42" name="Shape 42"/>
          <p:cNvSpPr/>
          <p:nvPr>
            <p:ph type="body" sz="half" idx="13"/>
          </p:nvPr>
        </p:nvSpPr>
        <p:spPr>
          <a:xfrm>
            <a:off x="4832399" y="1152475"/>
            <a:ext cx="3999902" cy="3416400"/>
          </a:xfrm>
          <a:prstGeom prst="rect">
            <a:avLst/>
          </a:prstGeom>
        </p:spPr>
        <p:txBody>
          <a:bodyPr/>
          <a:lstStyle/>
          <a:p>
            <a:pPr indent="-317500">
              <a:buSzPts val="1400"/>
              <a:defRPr sz="1400"/>
            </a:pPr>
          </a:p>
        </p:txBody>
      </p:sp>
      <p:sp>
        <p:nvSpPr>
          <p:cNvPr id="43" name="Shape 4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add title</a:t>
            </a:r>
          </a:p>
        </p:txBody>
      </p:sp>
      <p:sp>
        <p:nvSpPr>
          <p:cNvPr id="51" name="Shape 5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ONE_COLUM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type="title"/>
          </p:nvPr>
        </p:nvSpPr>
        <p:spPr>
          <a:xfrm>
            <a:off x="311699" y="555600"/>
            <a:ext cx="2808001" cy="7557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/>
            <a:r>
              <a:t>Click to add title</a:t>
            </a:r>
          </a:p>
        </p:txBody>
      </p:sp>
      <p:sp>
        <p:nvSpPr>
          <p:cNvPr id="59" name="Shape 59"/>
          <p:cNvSpPr/>
          <p:nvPr>
            <p:ph type="body" sz="quarter" idx="1"/>
          </p:nvPr>
        </p:nvSpPr>
        <p:spPr>
          <a:xfrm>
            <a:off x="311699" y="1389599"/>
            <a:ext cx="2808001" cy="3179401"/>
          </a:xfrm>
          <a:prstGeom prst="rect">
            <a:avLst/>
          </a:prstGeom>
        </p:spPr>
        <p:txBody>
          <a:bodyPr/>
          <a:lstStyle>
            <a:lvl1pPr indent="-304800">
              <a:buSzPts val="1200"/>
              <a:defRPr sz="1200"/>
            </a:lvl1pPr>
          </a:lstStyle>
          <a:p>
            <a:pPr/>
            <a:r>
              <a:t>Click to add text</a:t>
            </a:r>
          </a:p>
        </p:txBody>
      </p:sp>
      <p:sp>
        <p:nvSpPr>
          <p:cNvPr id="60" name="Shape 6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MAIN_POINT">
    <p:bg>
      <p:bgPr>
        <a:solidFill>
          <a:srgbClr val="63D29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type="title"/>
          </p:nvPr>
        </p:nvSpPr>
        <p:spPr>
          <a:xfrm>
            <a:off x="490250" y="526349"/>
            <a:ext cx="5797501" cy="4090801"/>
          </a:xfrm>
          <a:prstGeom prst="rect">
            <a:avLst/>
          </a:prstGeom>
        </p:spPr>
        <p:txBody>
          <a:bodyPr anchor="ctr"/>
          <a:lstStyle>
            <a:lvl1pPr>
              <a:defRPr sz="4800"/>
            </a:lvl1pPr>
          </a:lstStyle>
          <a:p>
            <a:pPr/>
            <a:r>
              <a:t>Click to add title</a:t>
            </a:r>
          </a:p>
        </p:txBody>
      </p:sp>
      <p:sp>
        <p:nvSpPr>
          <p:cNvPr id="68" name="Shape 6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SECTION_TITLE_AND_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/>
        </p:nvSpPr>
        <p:spPr>
          <a:xfrm>
            <a:off x="4572000" y="74"/>
            <a:ext cx="4572000" cy="5143501"/>
          </a:xfrm>
          <a:prstGeom prst="rect">
            <a:avLst/>
          </a:prstGeom>
          <a:solidFill>
            <a:srgbClr val="202729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solidFill>
                  <a:srgbClr val="000000"/>
                </a:solidFill>
              </a:defRPr>
            </a:pPr>
          </a:p>
        </p:txBody>
      </p:sp>
      <p:sp>
        <p:nvSpPr>
          <p:cNvPr id="76" name="Shape 76"/>
          <p:cNvSpPr/>
          <p:nvPr/>
        </p:nvSpPr>
        <p:spPr>
          <a:xfrm>
            <a:off x="5029675" y="4495500"/>
            <a:ext cx="468301" cy="1"/>
          </a:xfrm>
          <a:prstGeom prst="line">
            <a:avLst/>
          </a:prstGeom>
          <a:ln w="19050">
            <a:solidFill>
              <a:srgbClr val="63D297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77" name="Shape 77"/>
          <p:cNvSpPr/>
          <p:nvPr>
            <p:ph type="title"/>
          </p:nvPr>
        </p:nvSpPr>
        <p:spPr>
          <a:xfrm>
            <a:off x="265500" y="1205825"/>
            <a:ext cx="4045200" cy="1509601"/>
          </a:xfrm>
          <a:prstGeom prst="rect">
            <a:avLst/>
          </a:prstGeom>
        </p:spPr>
        <p:txBody>
          <a:bodyPr anchor="b"/>
          <a:lstStyle>
            <a:lvl1pPr algn="ctr">
              <a:defRPr sz="4200"/>
            </a:lvl1pPr>
          </a:lstStyle>
          <a:p>
            <a:pPr/>
            <a:r>
              <a:t>Click to add title</a:t>
            </a:r>
          </a:p>
        </p:txBody>
      </p:sp>
      <p:sp>
        <p:nvSpPr>
          <p:cNvPr id="78" name="Shape 78"/>
          <p:cNvSpPr/>
          <p:nvPr>
            <p:ph type="body" sz="quarter" idx="1"/>
          </p:nvPr>
        </p:nvSpPr>
        <p:spPr>
          <a:xfrm>
            <a:off x="265500" y="2769000"/>
            <a:ext cx="4045200" cy="1345501"/>
          </a:xfrm>
          <a:prstGeom prst="rect">
            <a:avLst/>
          </a:prstGeom>
        </p:spPr>
        <p:txBody>
          <a:bodyPr/>
          <a:lstStyle>
            <a:lvl1pPr marL="342900" indent="-228600" algn="ctr">
              <a:lnSpc>
                <a:spcPct val="100000"/>
              </a:lnSpc>
              <a:buClrTx/>
              <a:buSzTx/>
              <a:buFontTx/>
              <a:buNone/>
              <a:defRPr sz="2100"/>
            </a:lvl1pPr>
          </a:lstStyle>
          <a:p>
            <a:pPr/>
            <a:r>
              <a:t>Click to add subtitle</a:t>
            </a:r>
          </a:p>
        </p:txBody>
      </p:sp>
      <p:sp>
        <p:nvSpPr>
          <p:cNvPr id="79" name="Shape 79"/>
          <p:cNvSpPr/>
          <p:nvPr>
            <p:ph type="body" sz="half" idx="13"/>
          </p:nvPr>
        </p:nvSpPr>
        <p:spPr>
          <a:xfrm>
            <a:off x="4939500" y="724199"/>
            <a:ext cx="3837000" cy="3695101"/>
          </a:xfrm>
          <a:prstGeom prst="rect">
            <a:avLst/>
          </a:prstGeom>
        </p:spPr>
        <p:txBody>
          <a:bodyPr anchor="ctr"/>
          <a:lstStyle/>
          <a:p>
            <a:pPr>
              <a:buClr>
                <a:srgbClr val="FFFFFF"/>
              </a:buCl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80" name="Shape 8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CAPTION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type="body" sz="quarter" idx="1"/>
          </p:nvPr>
        </p:nvSpPr>
        <p:spPr>
          <a:xfrm>
            <a:off x="311699" y="4236825"/>
            <a:ext cx="5998802" cy="598801"/>
          </a:xfrm>
          <a:prstGeom prst="rect">
            <a:avLst/>
          </a:prstGeom>
        </p:spPr>
        <p:txBody>
          <a:bodyPr anchor="ctr"/>
          <a:lstStyle>
            <a:lvl1pPr marL="228600" indent="0">
              <a:lnSpc>
                <a:spcPct val="100000"/>
              </a:lnSpc>
              <a:buClrTx/>
              <a:buSzTx/>
              <a:buFontTx/>
              <a:buNone/>
              <a:defRPr sz="2100"/>
            </a:lvl1pPr>
          </a:lstStyle>
          <a:p>
            <a:pPr/>
            <a:r>
              <a:t>Click to add text</a:t>
            </a:r>
          </a:p>
        </p:txBody>
      </p:sp>
      <p:sp>
        <p:nvSpPr>
          <p:cNvPr id="88" name="Shape 8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0" y="5045700"/>
            <a:ext cx="9144000" cy="97801"/>
          </a:xfrm>
          <a:prstGeom prst="rect">
            <a:avLst/>
          </a:prstGeom>
          <a:solidFill>
            <a:srgbClr val="63D297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solidFill>
                  <a:srgbClr val="000000"/>
                </a:solidFill>
              </a:defRPr>
            </a:pPr>
          </a:p>
        </p:txBody>
      </p:sp>
      <p:sp>
        <p:nvSpPr>
          <p:cNvPr id="3" name="Shape 3"/>
          <p:cNvSpPr/>
          <p:nvPr>
            <p:ph type="title"/>
          </p:nvPr>
        </p:nvSpPr>
        <p:spPr>
          <a:xfrm>
            <a:off x="311699" y="445025"/>
            <a:ext cx="8520602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>
            <a:normAutofit fontScale="100000" lnSpcReduction="0"/>
          </a:bodyPr>
          <a:lstStyle/>
          <a:p>
            <a:pPr/>
            <a:r>
              <a:t>Click to add title</a:t>
            </a:r>
          </a:p>
        </p:txBody>
      </p:sp>
      <p:sp>
        <p:nvSpPr>
          <p:cNvPr id="4" name="Shape 4"/>
          <p:cNvSpPr/>
          <p:nvPr>
            <p:ph type="body" idx="1"/>
          </p:nvPr>
        </p:nvSpPr>
        <p:spPr>
          <a:xfrm>
            <a:off x="311699" y="1152475"/>
            <a:ext cx="8520602" cy="341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>
            <a:normAutofit fontScale="100000" lnSpcReduction="0"/>
          </a:bodyPr>
          <a:lstStyle/>
          <a:p>
            <a:pPr/>
            <a:r>
              <a:t>Click to add text</a:t>
            </a:r>
          </a:p>
        </p:txBody>
      </p:sp>
      <p:sp>
        <p:nvSpPr>
          <p:cNvPr id="5" name="Shape 5"/>
          <p:cNvSpPr/>
          <p:nvPr>
            <p:ph type="sldNum" sz="quarter" idx="2"/>
          </p:nvPr>
        </p:nvSpPr>
        <p:spPr>
          <a:xfrm>
            <a:off x="8684345" y="4692391"/>
            <a:ext cx="336814" cy="335251"/>
          </a:xfrm>
          <a:prstGeom prst="rect">
            <a:avLst/>
          </a:prstGeom>
          <a:ln w="12700">
            <a:miter lim="400000"/>
          </a:ln>
        </p:spPr>
        <p:txBody>
          <a:bodyPr wrap="none" lIns="91424" tIns="91424" rIns="91424" bIns="91424" anchor="ctr">
            <a:spAutoFit/>
          </a:bodyPr>
          <a:lstStyle>
            <a:lvl1pPr algn="r">
              <a:defRPr sz="1000">
                <a:latin typeface="Proxima Nova"/>
                <a:ea typeface="Proxima Nova"/>
                <a:cs typeface="Proxima Nova"/>
                <a:sym typeface="Proxima Nova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rgbClr val="202729"/>
          </a:solidFill>
          <a:uFillTx/>
          <a:latin typeface="Proxima Nova"/>
          <a:ea typeface="Proxima Nova"/>
          <a:cs typeface="Proxima Nova"/>
          <a:sym typeface="Proxima Nova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rgbClr val="202729"/>
          </a:solidFill>
          <a:uFillTx/>
          <a:latin typeface="Proxima Nova"/>
          <a:ea typeface="Proxima Nova"/>
          <a:cs typeface="Proxima Nova"/>
          <a:sym typeface="Proxima Nova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rgbClr val="202729"/>
          </a:solidFill>
          <a:uFillTx/>
          <a:latin typeface="Proxima Nova"/>
          <a:ea typeface="Proxima Nova"/>
          <a:cs typeface="Proxima Nova"/>
          <a:sym typeface="Proxima Nova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rgbClr val="202729"/>
          </a:solidFill>
          <a:uFillTx/>
          <a:latin typeface="Proxima Nova"/>
          <a:ea typeface="Proxima Nova"/>
          <a:cs typeface="Proxima Nova"/>
          <a:sym typeface="Proxima Nova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rgbClr val="202729"/>
          </a:solidFill>
          <a:uFillTx/>
          <a:latin typeface="Proxima Nova"/>
          <a:ea typeface="Proxima Nova"/>
          <a:cs typeface="Proxima Nova"/>
          <a:sym typeface="Proxima Nova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rgbClr val="202729"/>
          </a:solidFill>
          <a:uFillTx/>
          <a:latin typeface="Proxima Nova"/>
          <a:ea typeface="Proxima Nova"/>
          <a:cs typeface="Proxima Nova"/>
          <a:sym typeface="Proxima Nova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rgbClr val="202729"/>
          </a:solidFill>
          <a:uFillTx/>
          <a:latin typeface="Proxima Nova"/>
          <a:ea typeface="Proxima Nova"/>
          <a:cs typeface="Proxima Nova"/>
          <a:sym typeface="Proxima Nova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rgbClr val="202729"/>
          </a:solidFill>
          <a:uFillTx/>
          <a:latin typeface="Proxima Nova"/>
          <a:ea typeface="Proxima Nova"/>
          <a:cs typeface="Proxima Nova"/>
          <a:sym typeface="Proxima Nova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rgbClr val="202729"/>
          </a:solidFill>
          <a:uFillTx/>
          <a:latin typeface="Proxima Nova"/>
          <a:ea typeface="Proxima Nova"/>
          <a:cs typeface="Proxima Nova"/>
          <a:sym typeface="Proxima Nova"/>
        </a:defRPr>
      </a:lvl9pPr>
    </p:titleStyle>
    <p:bodyStyle>
      <a:lvl1pPr marL="457200" marR="0" indent="-342900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3"/>
        </a:buClr>
        <a:buSzPts val="1800"/>
        <a:buFont typeface="Helvetica"/>
        <a:buChar char="●"/>
        <a:tabLst/>
        <a:defRPr b="0" baseline="0" cap="none" i="0" spc="0" strike="noStrike" sz="1800" u="none">
          <a:ln>
            <a:noFill/>
          </a:ln>
          <a:solidFill>
            <a:schemeClr val="accent3"/>
          </a:solidFill>
          <a:uFillTx/>
          <a:latin typeface="Proxima Nova"/>
          <a:ea typeface="Proxima Nova"/>
          <a:cs typeface="Proxima Nova"/>
          <a:sym typeface="Proxima Nova"/>
        </a:defRPr>
      </a:lvl1pPr>
      <a:lvl2pPr marL="10051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3"/>
        </a:buClr>
        <a:buSzPts val="1800"/>
        <a:buFont typeface="Helvetica"/>
        <a:buChar char="○"/>
        <a:tabLst/>
        <a:defRPr b="0" baseline="0" cap="none" i="0" spc="0" strike="noStrike" sz="1800" u="none">
          <a:ln>
            <a:noFill/>
          </a:ln>
          <a:solidFill>
            <a:schemeClr val="accent3"/>
          </a:solidFill>
          <a:uFillTx/>
          <a:latin typeface="Proxima Nova"/>
          <a:ea typeface="Proxima Nova"/>
          <a:cs typeface="Proxima Nova"/>
          <a:sym typeface="Proxima Nova"/>
        </a:defRPr>
      </a:lvl2pPr>
      <a:lvl3pPr marL="1462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3"/>
        </a:buClr>
        <a:buSzPts val="1800"/>
        <a:buFont typeface="Helvetica"/>
        <a:buChar char="■"/>
        <a:tabLst/>
        <a:defRPr b="0" baseline="0" cap="none" i="0" spc="0" strike="noStrike" sz="1800" u="none">
          <a:ln>
            <a:noFill/>
          </a:ln>
          <a:solidFill>
            <a:schemeClr val="accent3"/>
          </a:solidFill>
          <a:uFillTx/>
          <a:latin typeface="Proxima Nova"/>
          <a:ea typeface="Proxima Nova"/>
          <a:cs typeface="Proxima Nova"/>
          <a:sym typeface="Proxima Nova"/>
        </a:defRPr>
      </a:lvl3pPr>
      <a:lvl4pPr marL="1919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3"/>
        </a:buClr>
        <a:buSzPts val="1800"/>
        <a:buFont typeface="Helvetica"/>
        <a:buChar char="●"/>
        <a:tabLst/>
        <a:defRPr b="0" baseline="0" cap="none" i="0" spc="0" strike="noStrike" sz="1800" u="none">
          <a:ln>
            <a:noFill/>
          </a:ln>
          <a:solidFill>
            <a:schemeClr val="accent3"/>
          </a:solidFill>
          <a:uFillTx/>
          <a:latin typeface="Proxima Nova"/>
          <a:ea typeface="Proxima Nova"/>
          <a:cs typeface="Proxima Nova"/>
          <a:sym typeface="Proxima Nova"/>
        </a:defRPr>
      </a:lvl4pPr>
      <a:lvl5pPr marL="23767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3"/>
        </a:buClr>
        <a:buSzPts val="1800"/>
        <a:buFont typeface="Helvetica"/>
        <a:buChar char="○"/>
        <a:tabLst/>
        <a:defRPr b="0" baseline="0" cap="none" i="0" spc="0" strike="noStrike" sz="1800" u="none">
          <a:ln>
            <a:noFill/>
          </a:ln>
          <a:solidFill>
            <a:schemeClr val="accent3"/>
          </a:solidFill>
          <a:uFillTx/>
          <a:latin typeface="Proxima Nova"/>
          <a:ea typeface="Proxima Nova"/>
          <a:cs typeface="Proxima Nova"/>
          <a:sym typeface="Proxima Nova"/>
        </a:defRPr>
      </a:lvl5pPr>
      <a:lvl6pPr marL="28339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3"/>
        </a:buClr>
        <a:buSzPts val="1800"/>
        <a:buFont typeface="Helvetica"/>
        <a:buChar char="■"/>
        <a:tabLst/>
        <a:defRPr b="0" baseline="0" cap="none" i="0" spc="0" strike="noStrike" sz="1800" u="none">
          <a:ln>
            <a:noFill/>
          </a:ln>
          <a:solidFill>
            <a:schemeClr val="accent3"/>
          </a:solidFill>
          <a:uFillTx/>
          <a:latin typeface="Proxima Nova"/>
          <a:ea typeface="Proxima Nova"/>
          <a:cs typeface="Proxima Nova"/>
          <a:sym typeface="Proxima Nova"/>
        </a:defRPr>
      </a:lvl6pPr>
      <a:lvl7pPr marL="32911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3"/>
        </a:buClr>
        <a:buSzPts val="1800"/>
        <a:buFont typeface="Helvetica"/>
        <a:buChar char="●"/>
        <a:tabLst/>
        <a:defRPr b="0" baseline="0" cap="none" i="0" spc="0" strike="noStrike" sz="1800" u="none">
          <a:ln>
            <a:noFill/>
          </a:ln>
          <a:solidFill>
            <a:schemeClr val="accent3"/>
          </a:solidFill>
          <a:uFillTx/>
          <a:latin typeface="Proxima Nova"/>
          <a:ea typeface="Proxima Nova"/>
          <a:cs typeface="Proxima Nova"/>
          <a:sym typeface="Proxima Nova"/>
        </a:defRPr>
      </a:lvl7pPr>
      <a:lvl8pPr marL="3748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3"/>
        </a:buClr>
        <a:buSzPts val="1800"/>
        <a:buFont typeface="Helvetica"/>
        <a:buChar char="○"/>
        <a:tabLst/>
        <a:defRPr b="0" baseline="0" cap="none" i="0" spc="0" strike="noStrike" sz="1800" u="none">
          <a:ln>
            <a:noFill/>
          </a:ln>
          <a:solidFill>
            <a:schemeClr val="accent3"/>
          </a:solidFill>
          <a:uFillTx/>
          <a:latin typeface="Proxima Nova"/>
          <a:ea typeface="Proxima Nova"/>
          <a:cs typeface="Proxima Nova"/>
          <a:sym typeface="Proxima Nova"/>
        </a:defRPr>
      </a:lvl8pPr>
      <a:lvl9pPr marL="4205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3"/>
        </a:buClr>
        <a:buSzPts val="1800"/>
        <a:buFont typeface="Helvetica"/>
        <a:buChar char="■"/>
        <a:tabLst/>
        <a:defRPr b="0" baseline="0" cap="none" i="0" spc="0" strike="noStrike" sz="1800" u="none">
          <a:ln>
            <a:noFill/>
          </a:ln>
          <a:solidFill>
            <a:schemeClr val="accent3"/>
          </a:solidFill>
          <a:uFillTx/>
          <a:latin typeface="Proxima Nova"/>
          <a:ea typeface="Proxima Nova"/>
          <a:cs typeface="Proxima Nova"/>
          <a:sym typeface="Proxima Nova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roxima Nova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roxima Nova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roxima Nova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roxima Nova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roxima Nova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roxima Nova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roxima Nova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roxima Nova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roxima Nova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3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>
            <p:ph type="ctrTitle"/>
          </p:nvPr>
        </p:nvSpPr>
        <p:spPr>
          <a:xfrm>
            <a:off x="510449" y="1257299"/>
            <a:ext cx="8123102" cy="1588502"/>
          </a:xfrm>
          <a:prstGeom prst="rect">
            <a:avLst/>
          </a:prstGeom>
        </p:spPr>
        <p:txBody>
          <a:bodyPr/>
          <a:lstStyle/>
          <a:p>
            <a:pPr/>
            <a:r>
              <a:t>Buddhism</a:t>
            </a:r>
          </a:p>
        </p:txBody>
      </p:sp>
      <p:sp>
        <p:nvSpPr>
          <p:cNvPr id="114" name="Shape 114"/>
          <p:cNvSpPr/>
          <p:nvPr>
            <p:ph type="subTitle" sz="quarter" idx="1"/>
          </p:nvPr>
        </p:nvSpPr>
        <p:spPr>
          <a:xfrm>
            <a:off x="510449" y="3182312"/>
            <a:ext cx="8123102" cy="630001"/>
          </a:xfrm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An extension of Hinduism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type="title"/>
          </p:nvPr>
        </p:nvSpPr>
        <p:spPr>
          <a:xfrm>
            <a:off x="311699" y="445025"/>
            <a:ext cx="8520602" cy="572701"/>
          </a:xfrm>
          <a:prstGeom prst="rect">
            <a:avLst/>
          </a:prstGeom>
        </p:spPr>
        <p:txBody>
          <a:bodyPr/>
          <a:lstStyle>
            <a:lvl1pPr defTabSz="822959">
              <a:defRPr sz="2520"/>
            </a:lvl1pPr>
          </a:lstStyle>
          <a:p>
            <a:pPr/>
            <a:r>
              <a:t>Training</a:t>
            </a:r>
          </a:p>
        </p:txBody>
      </p:sp>
      <p:pic>
        <p:nvPicPr>
          <p:cNvPr id="145" name="image5.jpg" descr="Related 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2400" y="1226500"/>
            <a:ext cx="5662299" cy="3789999"/>
          </a:xfrm>
          <a:prstGeom prst="rect">
            <a:avLst/>
          </a:prstGeom>
          <a:ln w="12700">
            <a:miter lim="400000"/>
          </a:ln>
        </p:spPr>
      </p:pic>
      <p:pic>
        <p:nvPicPr>
          <p:cNvPr id="146" name="image2.jpeg" descr="Image result for lightsaber fighti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978673" y="210650"/>
            <a:ext cx="3024502" cy="203252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title"/>
          </p:nvPr>
        </p:nvSpPr>
        <p:spPr>
          <a:xfrm>
            <a:off x="311699" y="445025"/>
            <a:ext cx="8520602" cy="572701"/>
          </a:xfrm>
          <a:prstGeom prst="rect">
            <a:avLst/>
          </a:prstGeom>
        </p:spPr>
        <p:txBody>
          <a:bodyPr/>
          <a:lstStyle>
            <a:lvl1pPr defTabSz="822959">
              <a:defRPr sz="2520"/>
            </a:lvl1pPr>
          </a:lstStyle>
          <a:p>
            <a:pPr/>
            <a:r>
              <a:t>Siddhartha Gautama</a:t>
            </a:r>
          </a:p>
        </p:txBody>
      </p:sp>
      <p:sp>
        <p:nvSpPr>
          <p:cNvPr id="117" name="Shape 117"/>
          <p:cNvSpPr/>
          <p:nvPr>
            <p:ph type="body" idx="1"/>
          </p:nvPr>
        </p:nvSpPr>
        <p:spPr>
          <a:xfrm>
            <a:off x="311699" y="1152475"/>
            <a:ext cx="8520602" cy="3416400"/>
          </a:xfrm>
          <a:prstGeom prst="rect">
            <a:avLst/>
          </a:prstGeom>
        </p:spPr>
        <p:txBody>
          <a:bodyPr/>
          <a:lstStyle/>
          <a:p>
            <a:pPr indent="-381000">
              <a:buClr>
                <a:srgbClr val="000000"/>
              </a:buClr>
              <a:buSzPts val="2400"/>
              <a:defRPr sz="2400">
                <a:solidFill>
                  <a:srgbClr val="000000"/>
                </a:solidFill>
              </a:defRPr>
            </a:pPr>
            <a:r>
              <a:t>In 500 BC Siddhartha was a prince in his father’s castle</a:t>
            </a:r>
          </a:p>
          <a:p>
            <a:pPr indent="-381000">
              <a:buClr>
                <a:srgbClr val="000000"/>
              </a:buClr>
              <a:buSzPts val="2400"/>
              <a:defRPr sz="2400">
                <a:solidFill>
                  <a:srgbClr val="000000"/>
                </a:solidFill>
              </a:defRPr>
            </a:pPr>
            <a:r>
              <a:t>Bribed a charioteer to take him outside the castle walls where he saw illness, poverty, and death</a:t>
            </a:r>
          </a:p>
          <a:p>
            <a:pPr indent="-381000">
              <a:buClr>
                <a:srgbClr val="000000"/>
              </a:buClr>
              <a:buSzPts val="2400"/>
              <a:defRPr sz="2400">
                <a:solidFill>
                  <a:srgbClr val="000000"/>
                </a:solidFill>
              </a:defRPr>
            </a:pPr>
            <a:r>
              <a:t>It bothered him so much he left his royal life, wife, and child, and began a quest to find answers. He was 29. </a:t>
            </a:r>
          </a:p>
          <a:p>
            <a:pPr indent="-381000">
              <a:buClr>
                <a:srgbClr val="000000"/>
              </a:buClr>
              <a:buSzPts val="2400"/>
              <a:defRPr sz="2400">
                <a:solidFill>
                  <a:srgbClr val="000000"/>
                </a:solidFill>
              </a:defRPr>
            </a:pPr>
            <a:r>
              <a:t>Does this remind you of any other stories we have heard (think Disney)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type="title"/>
          </p:nvPr>
        </p:nvSpPr>
        <p:spPr>
          <a:xfrm>
            <a:off x="311699" y="445025"/>
            <a:ext cx="8520602" cy="572701"/>
          </a:xfrm>
          <a:prstGeom prst="rect">
            <a:avLst/>
          </a:prstGeom>
        </p:spPr>
        <p:txBody>
          <a:bodyPr/>
          <a:lstStyle>
            <a:lvl1pPr defTabSz="822959">
              <a:defRPr sz="2520"/>
            </a:lvl1pPr>
          </a:lstStyle>
          <a:p>
            <a:pPr/>
            <a:r>
              <a:t>Finding Answers</a:t>
            </a:r>
          </a:p>
        </p:txBody>
      </p:sp>
      <p:sp>
        <p:nvSpPr>
          <p:cNvPr id="120" name="Shape 120"/>
          <p:cNvSpPr/>
          <p:nvPr>
            <p:ph type="body" idx="1"/>
          </p:nvPr>
        </p:nvSpPr>
        <p:spPr>
          <a:xfrm>
            <a:off x="311699" y="1152475"/>
            <a:ext cx="8520602" cy="3416400"/>
          </a:xfrm>
          <a:prstGeom prst="rect">
            <a:avLst/>
          </a:prstGeom>
        </p:spPr>
        <p:txBody>
          <a:bodyPr/>
          <a:lstStyle/>
          <a:p>
            <a:pPr indent="-381000">
              <a:buClr>
                <a:srgbClr val="000000"/>
              </a:buClr>
              <a:buSzPts val="2400"/>
              <a:defRPr sz="2400">
                <a:solidFill>
                  <a:srgbClr val="000000"/>
                </a:solidFill>
              </a:defRPr>
            </a:pPr>
            <a:r>
              <a:t>Siddhartha became an Ascetic= one who rejects worldly things</a:t>
            </a:r>
          </a:p>
          <a:p>
            <a:pPr indent="-381000">
              <a:buClr>
                <a:srgbClr val="000000"/>
              </a:buClr>
              <a:buSzPts val="2400"/>
              <a:defRPr sz="2400">
                <a:solidFill>
                  <a:srgbClr val="000000"/>
                </a:solidFill>
              </a:defRPr>
            </a:pPr>
            <a:r>
              <a:t>After six years of suffering with no food, a home, or clothes, he sat under a Bodhi (fig) tree to try and understand</a:t>
            </a:r>
          </a:p>
          <a:p>
            <a:pPr indent="-381000">
              <a:buClr>
                <a:srgbClr val="000000"/>
              </a:buClr>
              <a:buSzPts val="2400"/>
              <a:defRPr sz="2400">
                <a:solidFill>
                  <a:srgbClr val="000000"/>
                </a:solidFill>
              </a:defRPr>
            </a:pPr>
            <a:r>
              <a:t>Here, he realized he was no happier having nothing than he was having everything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type="title"/>
          </p:nvPr>
        </p:nvSpPr>
        <p:spPr>
          <a:xfrm>
            <a:off x="311699" y="445025"/>
            <a:ext cx="8520602" cy="572701"/>
          </a:xfrm>
          <a:prstGeom prst="rect">
            <a:avLst/>
          </a:prstGeom>
        </p:spPr>
        <p:txBody>
          <a:bodyPr/>
          <a:lstStyle>
            <a:lvl1pPr defTabSz="822959">
              <a:defRPr sz="2520"/>
            </a:lvl1pPr>
          </a:lstStyle>
          <a:p>
            <a:pPr/>
            <a:r>
              <a:t>Buddha becomes the “Enlightened One” </a:t>
            </a:r>
          </a:p>
        </p:txBody>
      </p:sp>
      <p:sp>
        <p:nvSpPr>
          <p:cNvPr id="123" name="Shape 123"/>
          <p:cNvSpPr/>
          <p:nvPr>
            <p:ph type="body" idx="1"/>
          </p:nvPr>
        </p:nvSpPr>
        <p:spPr>
          <a:xfrm>
            <a:off x="311699" y="1152475"/>
            <a:ext cx="8520602" cy="3416400"/>
          </a:xfrm>
          <a:prstGeom prst="rect">
            <a:avLst/>
          </a:prstGeom>
        </p:spPr>
        <p:txBody>
          <a:bodyPr/>
          <a:lstStyle/>
          <a:p>
            <a:pPr indent="-381000">
              <a:buClr>
                <a:srgbClr val="000000"/>
              </a:buClr>
              <a:buSzPts val="2400"/>
              <a:defRPr sz="2400">
                <a:solidFill>
                  <a:srgbClr val="000000"/>
                </a:solidFill>
              </a:defRPr>
            </a:pPr>
            <a:r>
              <a:t>This is when Siddhartha became the “Buddha” aka Buddha is a real person</a:t>
            </a:r>
          </a:p>
          <a:p>
            <a:pPr indent="-381000">
              <a:buClr>
                <a:srgbClr val="000000"/>
              </a:buClr>
              <a:buSzPts val="2400"/>
              <a:defRPr sz="2400">
                <a:solidFill>
                  <a:srgbClr val="000000"/>
                </a:solidFill>
              </a:defRPr>
            </a:pPr>
            <a:r>
              <a:t>The </a:t>
            </a:r>
            <a:r>
              <a:rPr b="1"/>
              <a:t>Middle Way</a:t>
            </a:r>
            <a:r>
              <a:t> is what he believe brought him happiness</a:t>
            </a:r>
          </a:p>
          <a:p>
            <a:pPr lvl="1" marL="914400" indent="-342900">
              <a:buClr>
                <a:srgbClr val="000000"/>
              </a:buClr>
              <a:defRPr>
                <a:solidFill>
                  <a:srgbClr val="000000"/>
                </a:solidFill>
              </a:defRPr>
            </a:pPr>
            <a:r>
              <a:t>In between poor and rich</a:t>
            </a:r>
          </a:p>
          <a:p>
            <a:pPr indent="-381000">
              <a:buClr>
                <a:srgbClr val="000000"/>
              </a:buClr>
              <a:buSzPts val="2400"/>
              <a:defRPr sz="2400">
                <a:solidFill>
                  <a:srgbClr val="000000"/>
                </a:solidFill>
              </a:defRPr>
            </a:pPr>
            <a:r>
              <a:t>It is how people will reach </a:t>
            </a:r>
            <a:r>
              <a:rPr b="1"/>
              <a:t>Nirvana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type="title"/>
          </p:nvPr>
        </p:nvSpPr>
        <p:spPr>
          <a:xfrm>
            <a:off x="311699" y="445025"/>
            <a:ext cx="8520602" cy="572701"/>
          </a:xfrm>
          <a:prstGeom prst="rect">
            <a:avLst/>
          </a:prstGeom>
        </p:spPr>
        <p:txBody>
          <a:bodyPr/>
          <a:lstStyle>
            <a:lvl1pPr defTabSz="822959">
              <a:defRPr sz="2520"/>
            </a:lvl1pPr>
          </a:lstStyle>
          <a:p>
            <a:pPr/>
            <a:r>
              <a:t>Four Noble Truths</a:t>
            </a:r>
          </a:p>
        </p:txBody>
      </p:sp>
      <p:sp>
        <p:nvSpPr>
          <p:cNvPr id="126" name="Shape 126"/>
          <p:cNvSpPr/>
          <p:nvPr>
            <p:ph type="body" idx="1"/>
          </p:nvPr>
        </p:nvSpPr>
        <p:spPr>
          <a:xfrm>
            <a:off x="311699" y="1152475"/>
            <a:ext cx="8520602" cy="3416400"/>
          </a:xfrm>
          <a:prstGeom prst="rect">
            <a:avLst/>
          </a:prstGeom>
        </p:spPr>
        <p:txBody>
          <a:bodyPr/>
          <a:lstStyle/>
          <a:p>
            <a:pPr indent="-381000">
              <a:buClr>
                <a:srgbClr val="000000"/>
              </a:buClr>
              <a:buSzPts val="2400"/>
              <a:buFontTx/>
              <a:buAutoNum type="arabicPeriod" startAt="1"/>
              <a:defRPr sz="2400">
                <a:solidFill>
                  <a:srgbClr val="000000"/>
                </a:solidFill>
              </a:defRPr>
            </a:pPr>
            <a:r>
              <a:t>Life is ________________________ </a:t>
            </a:r>
          </a:p>
          <a:p>
            <a:pPr indent="-381000">
              <a:buClr>
                <a:srgbClr val="000000"/>
              </a:buClr>
              <a:buSzPts val="2400"/>
              <a:buFontTx/>
              <a:buAutoNum type="arabicPeriod" startAt="1"/>
              <a:defRPr sz="2400">
                <a:solidFill>
                  <a:srgbClr val="000000"/>
                </a:solidFill>
              </a:defRPr>
            </a:pPr>
            <a:r>
              <a:t>Suffering comes from wanting things (_______________)</a:t>
            </a:r>
          </a:p>
          <a:p>
            <a:pPr indent="-381000">
              <a:buClr>
                <a:srgbClr val="000000"/>
              </a:buClr>
              <a:buSzPts val="2400"/>
              <a:buFontTx/>
              <a:buAutoNum type="arabicPeriod" startAt="1"/>
              <a:defRPr sz="2400">
                <a:solidFill>
                  <a:srgbClr val="000000"/>
                </a:solidFill>
              </a:defRPr>
            </a:pPr>
            <a:r>
              <a:t>People can _____________ suffering</a:t>
            </a:r>
          </a:p>
          <a:p>
            <a:pPr indent="-381000">
              <a:buClr>
                <a:srgbClr val="000000"/>
              </a:buClr>
              <a:buSzPts val="2400"/>
              <a:buFontTx/>
              <a:buAutoNum type="arabicPeriod" startAt="1"/>
              <a:defRPr sz="2400">
                <a:solidFill>
                  <a:srgbClr val="000000"/>
                </a:solidFill>
              </a:defRPr>
            </a:pPr>
            <a:r>
              <a:t>They must _____________ to end suffering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type="title"/>
          </p:nvPr>
        </p:nvSpPr>
        <p:spPr>
          <a:xfrm>
            <a:off x="311699" y="445025"/>
            <a:ext cx="8520602" cy="572701"/>
          </a:xfrm>
          <a:prstGeom prst="rect">
            <a:avLst/>
          </a:prstGeom>
        </p:spPr>
        <p:txBody>
          <a:bodyPr/>
          <a:lstStyle>
            <a:lvl1pPr defTabSz="822959">
              <a:defRPr sz="2520"/>
            </a:lvl1pPr>
          </a:lstStyle>
          <a:p>
            <a:pPr/>
            <a:r>
              <a:t>Eightfold Path </a:t>
            </a:r>
          </a:p>
        </p:txBody>
      </p:sp>
      <p:sp>
        <p:nvSpPr>
          <p:cNvPr id="129" name="Shape 129"/>
          <p:cNvSpPr/>
          <p:nvPr>
            <p:ph type="body" idx="1"/>
          </p:nvPr>
        </p:nvSpPr>
        <p:spPr>
          <a:xfrm>
            <a:off x="311699" y="1152475"/>
            <a:ext cx="8520602" cy="3416400"/>
          </a:xfrm>
          <a:prstGeom prst="rect">
            <a:avLst/>
          </a:prstGeom>
        </p:spPr>
        <p:txBody>
          <a:bodyPr/>
          <a:lstStyle/>
          <a:p>
            <a:pPr marL="0" indent="0" defTabSz="886968">
              <a:buSzTx/>
              <a:buNone/>
              <a:defRPr sz="1746">
                <a:solidFill>
                  <a:srgbClr val="000000"/>
                </a:solidFill>
              </a:defRPr>
            </a:pPr>
            <a:r>
              <a:t>People can end suffering by seeking the Eightfold Path. It consists of eight “________________” attitudes. </a:t>
            </a:r>
          </a:p>
          <a:p>
            <a:pPr marL="443484" indent="-332613" defTabSz="886968">
              <a:spcBef>
                <a:spcPts val="1500"/>
              </a:spcBef>
              <a:buClr>
                <a:srgbClr val="000000"/>
              </a:buClr>
              <a:buSzPts val="1700"/>
              <a:buFontTx/>
              <a:buAutoNum type="arabicPeriod" startAt="1"/>
              <a:defRPr sz="1746">
                <a:solidFill>
                  <a:srgbClr val="000000"/>
                </a:solidFill>
              </a:defRPr>
            </a:pPr>
            <a:r>
              <a:t>Right View</a:t>
            </a:r>
          </a:p>
          <a:p>
            <a:pPr marL="443484" indent="-332613" defTabSz="886968">
              <a:buClr>
                <a:srgbClr val="000000"/>
              </a:buClr>
              <a:buSzPts val="1700"/>
              <a:buFontTx/>
              <a:buAutoNum type="arabicPeriod" startAt="1"/>
              <a:defRPr sz="1746">
                <a:solidFill>
                  <a:srgbClr val="000000"/>
                </a:solidFill>
              </a:defRPr>
            </a:pPr>
            <a:r>
              <a:t>Right Intentions</a:t>
            </a:r>
          </a:p>
          <a:p>
            <a:pPr marL="443484" indent="-332613" defTabSz="886968">
              <a:buClr>
                <a:srgbClr val="000000"/>
              </a:buClr>
              <a:buSzPts val="1700"/>
              <a:buFontTx/>
              <a:buAutoNum type="arabicPeriod" startAt="1"/>
              <a:defRPr sz="1746">
                <a:solidFill>
                  <a:srgbClr val="000000"/>
                </a:solidFill>
              </a:defRPr>
            </a:pPr>
            <a:r>
              <a:t>Right Speech</a:t>
            </a:r>
          </a:p>
          <a:p>
            <a:pPr marL="443484" indent="-332613" defTabSz="886968">
              <a:buClr>
                <a:srgbClr val="000000"/>
              </a:buClr>
              <a:buSzPts val="1700"/>
              <a:buFontTx/>
              <a:buAutoNum type="arabicPeriod" startAt="1"/>
              <a:defRPr sz="1746">
                <a:solidFill>
                  <a:srgbClr val="000000"/>
                </a:solidFill>
              </a:defRPr>
            </a:pPr>
            <a:r>
              <a:t>Right Actions</a:t>
            </a:r>
          </a:p>
          <a:p>
            <a:pPr marL="443484" indent="-332613" defTabSz="886968">
              <a:buClr>
                <a:srgbClr val="000000"/>
              </a:buClr>
              <a:buSzPts val="1700"/>
              <a:buFontTx/>
              <a:buAutoNum type="arabicPeriod" startAt="1"/>
              <a:defRPr sz="1746">
                <a:solidFill>
                  <a:srgbClr val="000000"/>
                </a:solidFill>
              </a:defRPr>
            </a:pPr>
            <a:r>
              <a:t>Right Livelihood</a:t>
            </a:r>
          </a:p>
          <a:p>
            <a:pPr marL="443484" indent="-332613" defTabSz="886968">
              <a:buClr>
                <a:srgbClr val="000000"/>
              </a:buClr>
              <a:buSzPts val="1700"/>
              <a:buFontTx/>
              <a:buAutoNum type="arabicPeriod" startAt="1"/>
              <a:defRPr sz="1746">
                <a:solidFill>
                  <a:srgbClr val="000000"/>
                </a:solidFill>
              </a:defRPr>
            </a:pPr>
            <a:r>
              <a:t>Right Efforts</a:t>
            </a:r>
          </a:p>
          <a:p>
            <a:pPr marL="443484" indent="-332613" defTabSz="886968">
              <a:buClr>
                <a:srgbClr val="000000"/>
              </a:buClr>
              <a:buSzPts val="1700"/>
              <a:buFontTx/>
              <a:buAutoNum type="arabicPeriod" startAt="1"/>
              <a:defRPr sz="1746">
                <a:solidFill>
                  <a:srgbClr val="000000"/>
                </a:solidFill>
              </a:defRPr>
            </a:pPr>
            <a:r>
              <a:t>Right Mindfulness</a:t>
            </a:r>
          </a:p>
          <a:p>
            <a:pPr marL="443484" indent="-332613" defTabSz="886968">
              <a:buClr>
                <a:srgbClr val="000000"/>
              </a:buClr>
              <a:buSzPts val="1700"/>
              <a:buFontTx/>
              <a:buAutoNum type="arabicPeriod" startAt="1"/>
              <a:defRPr sz="1746">
                <a:solidFill>
                  <a:srgbClr val="000000"/>
                </a:solidFill>
              </a:defRPr>
            </a:pPr>
            <a:r>
              <a:t>Right Concentration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type="title"/>
          </p:nvPr>
        </p:nvSpPr>
        <p:spPr>
          <a:xfrm>
            <a:off x="311699" y="445025"/>
            <a:ext cx="8520602" cy="572701"/>
          </a:xfrm>
          <a:prstGeom prst="rect">
            <a:avLst/>
          </a:prstGeom>
        </p:spPr>
        <p:txBody>
          <a:bodyPr/>
          <a:lstStyle>
            <a:lvl1pPr defTabSz="822959">
              <a:defRPr sz="2520"/>
            </a:lvl1pPr>
          </a:lstStyle>
          <a:p>
            <a:pPr/>
            <a:r>
              <a:t>Buddha’s Legacy</a:t>
            </a:r>
          </a:p>
        </p:txBody>
      </p:sp>
      <p:sp>
        <p:nvSpPr>
          <p:cNvPr id="132" name="Shape 132"/>
          <p:cNvSpPr/>
          <p:nvPr>
            <p:ph type="body" idx="1"/>
          </p:nvPr>
        </p:nvSpPr>
        <p:spPr>
          <a:xfrm>
            <a:off x="311699" y="1017724"/>
            <a:ext cx="8520602" cy="3698701"/>
          </a:xfrm>
          <a:prstGeom prst="rect">
            <a:avLst/>
          </a:prstGeom>
        </p:spPr>
        <p:txBody>
          <a:bodyPr/>
          <a:lstStyle/>
          <a:p>
            <a:pPr marL="448055" indent="-373380" defTabSz="896111">
              <a:buClr>
                <a:srgbClr val="000000"/>
              </a:buClr>
              <a:buSzPts val="2300"/>
              <a:defRPr sz="2352">
                <a:solidFill>
                  <a:srgbClr val="000000"/>
                </a:solidFill>
              </a:defRPr>
            </a:pPr>
            <a:r>
              <a:t>Buddha lived till he was __________</a:t>
            </a:r>
          </a:p>
          <a:p>
            <a:pPr marL="448055" indent="-373380" defTabSz="896111">
              <a:buClr>
                <a:srgbClr val="000000"/>
              </a:buClr>
              <a:buSzPts val="2300"/>
              <a:defRPr sz="2352">
                <a:solidFill>
                  <a:srgbClr val="000000"/>
                </a:solidFill>
              </a:defRPr>
            </a:pPr>
            <a:r>
              <a:t>Buddhism is the world’s _______________ largest religion. </a:t>
            </a:r>
          </a:p>
          <a:p>
            <a:pPr marL="448055" indent="-373380" defTabSz="896111">
              <a:buClr>
                <a:srgbClr val="000000"/>
              </a:buClr>
              <a:buSzPts val="2300"/>
              <a:defRPr sz="2352">
                <a:solidFill>
                  <a:srgbClr val="000000"/>
                </a:solidFill>
              </a:defRPr>
            </a:pPr>
            <a:r>
              <a:t>Buddhism is now one of the world's fastest growing religions</a:t>
            </a:r>
          </a:p>
          <a:p>
            <a:pPr lvl="1" marL="896111" indent="-336042" defTabSz="896111">
              <a:buClr>
                <a:srgbClr val="000000"/>
              </a:buClr>
              <a:buSzPts val="1700"/>
              <a:defRPr sz="1764">
                <a:solidFill>
                  <a:srgbClr val="000000"/>
                </a:solidFill>
              </a:defRPr>
            </a:pPr>
            <a:r>
              <a:t>Why?</a:t>
            </a:r>
          </a:p>
          <a:p>
            <a:pPr marL="448055" indent="-373380" defTabSz="896111">
              <a:buClr>
                <a:srgbClr val="000000"/>
              </a:buClr>
              <a:buSzPts val="2300"/>
              <a:defRPr sz="2352">
                <a:solidFill>
                  <a:srgbClr val="000000"/>
                </a:solidFill>
              </a:defRPr>
            </a:pPr>
            <a:r>
              <a:t>Buddhism teaches “___________________” which means </a:t>
            </a:r>
            <a:r>
              <a:rPr b="1"/>
              <a:t>Do No Harm </a:t>
            </a:r>
          </a:p>
          <a:p>
            <a:pPr marL="448055" indent="-373380" defTabSz="896111">
              <a:buClr>
                <a:srgbClr val="000000"/>
              </a:buClr>
              <a:buSzPts val="2300"/>
              <a:defRPr sz="2352">
                <a:solidFill>
                  <a:srgbClr val="000000"/>
                </a:solidFill>
              </a:defRPr>
            </a:pPr>
            <a:r>
              <a:t>Buddha believed in ______________ and ____________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type="title"/>
          </p:nvPr>
        </p:nvSpPr>
        <p:spPr>
          <a:xfrm>
            <a:off x="311699" y="445025"/>
            <a:ext cx="8520602" cy="572701"/>
          </a:xfrm>
          <a:prstGeom prst="rect">
            <a:avLst/>
          </a:prstGeom>
        </p:spPr>
        <p:txBody>
          <a:bodyPr/>
          <a:lstStyle>
            <a:lvl1pPr defTabSz="822959">
              <a:defRPr sz="2520"/>
            </a:lvl1pPr>
          </a:lstStyle>
          <a:p>
            <a:pPr/>
            <a:r>
              <a:t>Extension</a:t>
            </a:r>
          </a:p>
        </p:txBody>
      </p:sp>
      <p:sp>
        <p:nvSpPr>
          <p:cNvPr id="135" name="Shape 135"/>
          <p:cNvSpPr/>
          <p:nvPr>
            <p:ph type="body" idx="1"/>
          </p:nvPr>
        </p:nvSpPr>
        <p:spPr>
          <a:xfrm>
            <a:off x="311699" y="1152475"/>
            <a:ext cx="8520602" cy="3416400"/>
          </a:xfrm>
          <a:prstGeom prst="rect">
            <a:avLst/>
          </a:prstGeom>
        </p:spPr>
        <p:txBody>
          <a:bodyPr/>
          <a:lstStyle/>
          <a:p>
            <a:pPr indent="-381000">
              <a:buClr>
                <a:srgbClr val="000000"/>
              </a:buClr>
              <a:buSzPts val="2400"/>
              <a:defRPr sz="2400">
                <a:solidFill>
                  <a:srgbClr val="000000"/>
                </a:solidFill>
              </a:defRPr>
            </a:pPr>
            <a:r>
              <a:t>_______________ Buddhism was started in China, but drifted to Japan</a:t>
            </a:r>
          </a:p>
          <a:p>
            <a:pPr indent="-381000">
              <a:buClr>
                <a:srgbClr val="000000"/>
              </a:buClr>
              <a:buSzPts val="2400"/>
              <a:defRPr sz="2400">
                <a:solidFill>
                  <a:srgbClr val="000000"/>
                </a:solidFill>
              </a:defRPr>
            </a:pPr>
            <a:r>
              <a:t>_____________ warriors used Zen Buddhism to find inner peace and conquer fear</a:t>
            </a:r>
          </a:p>
          <a:p>
            <a:pPr indent="-381000">
              <a:buClr>
                <a:srgbClr val="000000"/>
              </a:buClr>
              <a:buSzPts val="2400"/>
              <a:defRPr sz="2400">
                <a:solidFill>
                  <a:srgbClr val="000000"/>
                </a:solidFill>
              </a:defRPr>
            </a:pPr>
            <a:r>
              <a:t>___________________________ who created Star Wars is a Buddhist Methodist. </a:t>
            </a:r>
          </a:p>
          <a:p>
            <a:pPr lvl="1" marL="914400" indent="-342900">
              <a:buClr>
                <a:srgbClr val="000000"/>
              </a:buClr>
              <a:defRPr>
                <a:solidFill>
                  <a:srgbClr val="000000"/>
                </a:solidFill>
              </a:defRPr>
            </a:pPr>
            <a:r>
              <a:t>There’s a lot of Buddhist symbolism and language in the movies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image3.jpg" descr="Related 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2400" y="152400"/>
            <a:ext cx="2552651" cy="3843876"/>
          </a:xfrm>
          <a:prstGeom prst="rect">
            <a:avLst/>
          </a:prstGeom>
          <a:ln w="12700">
            <a:miter lim="400000"/>
          </a:ln>
        </p:spPr>
      </p:pic>
      <p:pic>
        <p:nvPicPr>
          <p:cNvPr id="138" name="image4.jpg" descr="Related 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236802" y="106150"/>
            <a:ext cx="2844376" cy="4044851"/>
          </a:xfrm>
          <a:prstGeom prst="rect">
            <a:avLst/>
          </a:prstGeom>
          <a:ln w="12700">
            <a:miter lim="400000"/>
          </a:ln>
        </p:spPr>
      </p:pic>
      <p:pic>
        <p:nvPicPr>
          <p:cNvPr id="139" name="image1.jpg" descr="Related 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393300" y="152400"/>
            <a:ext cx="2690851" cy="3593051"/>
          </a:xfrm>
          <a:prstGeom prst="rect">
            <a:avLst/>
          </a:prstGeom>
          <a:ln w="12700">
            <a:miter lim="400000"/>
          </a:ln>
        </p:spPr>
      </p:pic>
      <p:sp>
        <p:nvSpPr>
          <p:cNvPr id="140" name="Shape 140"/>
          <p:cNvSpPr/>
          <p:nvPr/>
        </p:nvSpPr>
        <p:spPr>
          <a:xfrm>
            <a:off x="462399" y="4404374"/>
            <a:ext cx="2138702" cy="3802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/>
            <a:r>
              <a:t>Samurai</a:t>
            </a:r>
          </a:p>
        </p:txBody>
      </p:sp>
      <p:sp>
        <p:nvSpPr>
          <p:cNvPr id="141" name="Shape 141"/>
          <p:cNvSpPr/>
          <p:nvPr/>
        </p:nvSpPr>
        <p:spPr>
          <a:xfrm>
            <a:off x="2739725" y="4473750"/>
            <a:ext cx="2439300" cy="3802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/>
            <a:r>
              <a:t>Lego Darth Vader</a:t>
            </a:r>
          </a:p>
        </p:txBody>
      </p:sp>
      <p:sp>
        <p:nvSpPr>
          <p:cNvPr id="142" name="Shape 142"/>
          <p:cNvSpPr/>
          <p:nvPr/>
        </p:nvSpPr>
        <p:spPr>
          <a:xfrm>
            <a:off x="5976549" y="4485299"/>
            <a:ext cx="2552701" cy="3802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/>
            <a:r>
              <a:t>Darth Vader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theme/theme1.xml><?xml version="1.0" encoding="utf-8"?>
<a:theme xmlns:a="http://schemas.openxmlformats.org/drawingml/2006/main" xmlns:r="http://schemas.openxmlformats.org/officeDocument/2006/relationships" name="Spearmint">
  <a:themeElements>
    <a:clrScheme name="Spearmint">
      <a:dk1>
        <a:srgbClr val="202729"/>
      </a:dk1>
      <a:lt1>
        <a:srgbClr val="202729"/>
      </a:lt1>
      <a:dk2>
        <a:srgbClr val="A7A7A7"/>
      </a:dk2>
      <a:lt2>
        <a:srgbClr val="535353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0000FF"/>
      </a:hlink>
      <a:folHlink>
        <a:srgbClr val="FF00FF"/>
      </a:folHlink>
    </a:clrScheme>
    <a:fontScheme name="Spearmint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Spearmi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202729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202729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Spearmint">
  <a:themeElements>
    <a:clrScheme name="Spearmin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0000FF"/>
      </a:hlink>
      <a:folHlink>
        <a:srgbClr val="FF00FF"/>
      </a:folHlink>
    </a:clrScheme>
    <a:fontScheme name="Spearmint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Spearmi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202729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202729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