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FFFFFF"/>
        </a:fontRef>
        <a:srgbClr val="FFFFF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rgbClr val="D1D1D1"/>
          </a:solidFill>
        </a:fill>
      </a:tcStyle>
    </a:wholeTbl>
    <a:band2H>
      <a:tcTxStyle b="def" i="def"/>
      <a:tcStyle>
        <a:tcBdr/>
        <a:fill>
          <a:solidFill>
            <a:srgbClr val="EAEAEA"/>
          </a:solidFill>
        </a:fill>
      </a:tcStyle>
    </a:band2H>
    <a:firstCol>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chemeClr val="accent1"/>
          </a:solidFill>
        </a:fill>
      </a:tcStyle>
    </a:firstCol>
    <a:lastRow>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381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chemeClr val="accent1"/>
          </a:solidFill>
        </a:fill>
      </a:tcStyle>
    </a:lastRow>
    <a:firstRow>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381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chemeClr val="accent1"/>
          </a:solidFill>
        </a:fill>
      </a:tcStyle>
    </a:firstRow>
  </a:tblStyle>
  <a:tblStyle styleId="{C7B018BB-80A7-4F77-B60F-C8B233D01FF8}" styleName="">
    <a:tblBg/>
    <a:wholeTbl>
      <a:tcTxStyle b="off" i="off">
        <a:fontRef idx="major">
          <a:srgbClr val="FFFFFF"/>
        </a:fontRef>
        <a:srgbClr val="FFFFF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rgbClr val="ECECEC"/>
          </a:solidFill>
        </a:fill>
      </a:tcStyle>
    </a:wholeTbl>
    <a:band2H>
      <a:tcTxStyle b="def" i="def"/>
      <a:tcStyle>
        <a:tcBdr/>
        <a:fill>
          <a:solidFill>
            <a:schemeClr val="accent6"/>
          </a:solidFill>
        </a:fill>
      </a:tcStyle>
    </a:band2H>
    <a:firstCol>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chemeClr val="accent3"/>
          </a:solidFill>
        </a:fill>
      </a:tcStyle>
    </a:firstCol>
    <a:lastRow>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381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chemeClr val="accent3"/>
          </a:solidFill>
        </a:fill>
      </a:tcStyle>
    </a:lastRow>
    <a:firstRow>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381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chemeClr val="accent3"/>
          </a:solidFill>
        </a:fill>
      </a:tcStyle>
    </a:firstRow>
  </a:tblStyle>
  <a:tblStyle styleId="{EEE7283C-3CF3-47DC-8721-378D4A62B228}" styleName="">
    <a:tblBg/>
    <a:wholeTbl>
      <a:tcTxStyle b="off" i="off">
        <a:fontRef idx="major">
          <a:srgbClr val="FFFFFF"/>
        </a:fontRef>
        <a:srgbClr val="FFFFF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rgbClr val="FBFBFB"/>
          </a:solidFill>
        </a:fill>
      </a:tcStyle>
    </a:wholeTbl>
    <a:band2H>
      <a:tcTxStyle b="def" i="def"/>
      <a:tcStyle>
        <a:tcBdr/>
        <a:fill>
          <a:solidFill>
            <a:srgbClr val="FDFDFD"/>
          </a:solidFill>
        </a:fill>
      </a:tcStyle>
    </a:band2H>
    <a:firstCol>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chemeClr val="accent6"/>
          </a:solidFill>
        </a:fill>
      </a:tcStyle>
    </a:firstCol>
    <a:lastRow>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381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chemeClr val="accent6"/>
          </a:solidFill>
        </a:fill>
      </a:tcStyle>
    </a:lastRow>
    <a:firstRow>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381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chemeClr val="accent6"/>
          </a:solidFill>
        </a:fill>
      </a:tcStyle>
    </a:firstRow>
  </a:tblStyle>
  <a:tblStyle styleId="{CF821DB8-F4EB-4A41-A1BA-3FCAFE7338EE}" styleName="">
    <a:tblBg/>
    <a:wholeTbl>
      <a:tcTxStyle b="off"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37474F"/>
          </a:solidFill>
        </a:fill>
      </a:tcStyle>
    </a:band2H>
    <a:firstCol>
      <a:tcTxStyle b="on" i="off">
        <a:fontRef idx="major">
          <a:srgbClr val="37474F"/>
        </a:fontRef>
        <a:srgbClr val="37474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FFFFFF"/>
        </a:fontRef>
        <a:srgbClr val="FFFFFF"/>
      </a:tcTxStyle>
      <a:tcStyle>
        <a:tcBdr>
          <a:left>
            <a:ln w="12700" cap="flat">
              <a:noFill/>
              <a:miter lim="400000"/>
            </a:ln>
          </a:left>
          <a:right>
            <a:ln w="12700" cap="flat">
              <a:noFill/>
              <a:miter lim="400000"/>
            </a:ln>
          </a:right>
          <a:top>
            <a:ln w="508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rgbClr val="37474F"/>
          </a:solidFill>
        </a:fill>
      </a:tcStyle>
    </a:lastRow>
    <a:firstRow>
      <a:tcTxStyle b="on" i="off">
        <a:fontRef idx="major">
          <a:srgbClr val="37474F"/>
        </a:fontRef>
        <a:srgbClr val="37474F"/>
      </a:tcTxStyle>
      <a:tcStyle>
        <a:tcBdr>
          <a:left>
            <a:ln w="12700" cap="flat">
              <a:noFill/>
              <a:miter lim="400000"/>
            </a:ln>
          </a:left>
          <a:right>
            <a:ln w="12700" cap="flat">
              <a:noFill/>
              <a:miter lim="400000"/>
            </a:ln>
          </a:right>
          <a:top>
            <a:ln w="254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FFFFFF"/>
        </a:fontRef>
        <a:srgbClr val="FFFFF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rgbClr val="FFFFFF"/>
          </a:solidFill>
        </a:fill>
      </a:tcStyle>
    </a:wholeTbl>
    <a:band2H>
      <a:tcTxStyle b="def" i="def"/>
      <a:tcStyle>
        <a:tcBdr/>
        <a:fill>
          <a:solidFill>
            <a:srgbClr val="FFFFFF"/>
          </a:solidFill>
        </a:fill>
      </a:tcStyle>
    </a:band2H>
    <a:firstCol>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rgbClr val="FFFFFF"/>
          </a:solidFill>
        </a:fill>
      </a:tcStyle>
    </a:firstCol>
    <a:lastRow>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38100" cap="flat">
              <a:solidFill>
                <a:srgbClr val="37474F"/>
              </a:solidFill>
              <a:prstDash val="solid"/>
              <a:round/>
            </a:ln>
          </a:top>
          <a:bottom>
            <a:ln w="127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rgbClr val="FFFFFF"/>
          </a:solidFill>
        </a:fill>
      </a:tcStyle>
    </a:lastRow>
    <a:firstRow>
      <a:tcTxStyle b="on" i="off">
        <a:fontRef idx="major">
          <a:srgbClr val="37474F"/>
        </a:fontRef>
        <a:srgbClr val="37474F"/>
      </a:tcTxStyle>
      <a:tcStyle>
        <a:tcBdr>
          <a:left>
            <a:ln w="12700" cap="flat">
              <a:solidFill>
                <a:srgbClr val="37474F"/>
              </a:solidFill>
              <a:prstDash val="solid"/>
              <a:round/>
            </a:ln>
          </a:left>
          <a:right>
            <a:ln w="12700" cap="flat">
              <a:solidFill>
                <a:srgbClr val="37474F"/>
              </a:solidFill>
              <a:prstDash val="solid"/>
              <a:round/>
            </a:ln>
          </a:right>
          <a:top>
            <a:ln w="12700" cap="flat">
              <a:solidFill>
                <a:srgbClr val="37474F"/>
              </a:solidFill>
              <a:prstDash val="solid"/>
              <a:round/>
            </a:ln>
          </a:top>
          <a:bottom>
            <a:ln w="38100" cap="flat">
              <a:solidFill>
                <a:srgbClr val="37474F"/>
              </a:solidFill>
              <a:prstDash val="solid"/>
              <a:round/>
            </a:ln>
          </a:bottom>
          <a:insideH>
            <a:ln w="12700" cap="flat">
              <a:solidFill>
                <a:srgbClr val="37474F"/>
              </a:solidFill>
              <a:prstDash val="solid"/>
              <a:round/>
            </a:ln>
          </a:insideH>
          <a:insideV>
            <a:ln w="12700" cap="flat">
              <a:solidFill>
                <a:srgbClr val="37474F"/>
              </a:solidFill>
              <a:prstDash val="solid"/>
              <a:round/>
            </a:ln>
          </a:insideV>
        </a:tcBdr>
        <a:fill>
          <a:solidFill>
            <a:srgbClr val="FFFFFF"/>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p:nvPr>
            <p:ph type="sldImg"/>
          </p:nvPr>
        </p:nvSpPr>
        <p:spPr>
          <a:xfrm>
            <a:off x="1143000" y="685800"/>
            <a:ext cx="4572000" cy="3429000"/>
          </a:xfrm>
          <a:prstGeom prst="rect">
            <a:avLst/>
          </a:prstGeom>
        </p:spPr>
        <p:txBody>
          <a:bodyPr/>
          <a:lstStyle/>
          <a:p>
            <a:pPr/>
          </a:p>
        </p:txBody>
      </p:sp>
      <p:sp>
        <p:nvSpPr>
          <p:cNvPr id="112" name="Shape 11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p:spTree>
      <p:nvGrpSpPr>
        <p:cNvPr id="1" name=""/>
        <p:cNvGrpSpPr/>
        <p:nvPr/>
      </p:nvGrpSpPr>
      <p:grpSpPr>
        <a:xfrm>
          <a:off x="0" y="0"/>
          <a:ext cx="0" cy="0"/>
          <a:chOff x="0" y="0"/>
          <a:chExt cx="0" cy="0"/>
        </a:xfrm>
      </p:grpSpPr>
      <p:grpSp>
        <p:nvGrpSpPr>
          <p:cNvPr id="14" name="Group 14"/>
          <p:cNvGrpSpPr/>
          <p:nvPr/>
        </p:nvGrpSpPr>
        <p:grpSpPr>
          <a:xfrm>
            <a:off x="4350279" y="2855377"/>
            <a:ext cx="443589" cy="105633"/>
            <a:chOff x="0" y="0"/>
            <a:chExt cx="443588" cy="105631"/>
          </a:xfrm>
        </p:grpSpPr>
        <p:sp>
          <p:nvSpPr>
            <p:cNvPr id="11" name="Shape 11"/>
            <p:cNvSpPr/>
            <p:nvPr/>
          </p:nvSpPr>
          <p:spPr>
            <a:xfrm>
              <a:off x="168968" y="0"/>
              <a:ext cx="105653" cy="105632"/>
            </a:xfrm>
            <a:prstGeom prst="ellipse">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defRPr>
              </a:pPr>
            </a:p>
          </p:txBody>
        </p:sp>
        <p:sp>
          <p:nvSpPr>
            <p:cNvPr id="12" name="Shape 12"/>
            <p:cNvSpPr/>
            <p:nvPr/>
          </p:nvSpPr>
          <p:spPr>
            <a:xfrm>
              <a:off x="337936" y="0"/>
              <a:ext cx="105653" cy="105632"/>
            </a:xfrm>
            <a:prstGeom prst="ellipse">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defRPr>
              </a:pPr>
            </a:p>
          </p:txBody>
        </p:sp>
        <p:sp>
          <p:nvSpPr>
            <p:cNvPr id="13" name="Shape 13"/>
            <p:cNvSpPr/>
            <p:nvPr/>
          </p:nvSpPr>
          <p:spPr>
            <a:xfrm>
              <a:off x="-1" y="0"/>
              <a:ext cx="105654" cy="105632"/>
            </a:xfrm>
            <a:prstGeom prst="ellipse">
              <a:avLst/>
            </a:prstGeom>
            <a:solidFill>
              <a:srgbClr val="FFFFFF"/>
            </a:solidFill>
            <a:ln w="12700" cap="flat">
              <a:noFill/>
              <a:miter lim="400000"/>
            </a:ln>
            <a:effectLst/>
          </p:spPr>
          <p:txBody>
            <a:bodyPr wrap="square" lIns="45719" tIns="45719" rIns="45719" bIns="45719" numCol="1" anchor="ctr">
              <a:noAutofit/>
            </a:bodyPr>
            <a:lstStyle/>
            <a:p>
              <a:pPr>
                <a:defRPr>
                  <a:solidFill>
                    <a:srgbClr val="000000"/>
                  </a:solidFill>
                </a:defRPr>
              </a:pPr>
            </a:p>
          </p:txBody>
        </p:sp>
      </p:grpSp>
      <p:sp>
        <p:nvSpPr>
          <p:cNvPr id="15" name="Shape 15"/>
          <p:cNvSpPr/>
          <p:nvPr>
            <p:ph type="title"/>
          </p:nvPr>
        </p:nvSpPr>
        <p:spPr>
          <a:xfrm>
            <a:off x="671258" y="990799"/>
            <a:ext cx="7801500" cy="1730102"/>
          </a:xfrm>
          <a:prstGeom prst="rect">
            <a:avLst/>
          </a:prstGeom>
        </p:spPr>
        <p:txBody>
          <a:bodyPr anchor="b"/>
          <a:lstStyle>
            <a:lvl1pPr algn="ctr">
              <a:defRPr sz="4800"/>
            </a:lvl1pPr>
          </a:lstStyle>
          <a:p>
            <a:pPr/>
            <a:r>
              <a:t>Click to add title</a:t>
            </a:r>
          </a:p>
        </p:txBody>
      </p:sp>
      <p:sp>
        <p:nvSpPr>
          <p:cNvPr id="16" name="Shape 16"/>
          <p:cNvSpPr/>
          <p:nvPr>
            <p:ph type="body" sz="quarter" idx="1"/>
          </p:nvPr>
        </p:nvSpPr>
        <p:spPr>
          <a:xfrm>
            <a:off x="671250" y="3174875"/>
            <a:ext cx="7801500" cy="792601"/>
          </a:xfrm>
          <a:prstGeom prst="rect">
            <a:avLst/>
          </a:prstGeom>
        </p:spPr>
        <p:txBody>
          <a:bodyPr/>
          <a:lstStyle>
            <a:lvl1pPr marL="342900" indent="-228600" algn="ctr">
              <a:lnSpc>
                <a:spcPct val="100000"/>
              </a:lnSpc>
              <a:buClrTx/>
              <a:buSzTx/>
              <a:buFontTx/>
              <a:buNone/>
              <a:defRPr sz="2100"/>
            </a:lvl1pPr>
          </a:lstStyle>
          <a:p>
            <a:pPr/>
            <a:r>
              <a:t>Click to add subtitle</a:t>
            </a:r>
          </a:p>
        </p:txBody>
      </p:sp>
      <p:sp>
        <p:nvSpPr>
          <p:cNvPr id="17" name="Shape 1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BIG_NUMBER">
    <p:spTree>
      <p:nvGrpSpPr>
        <p:cNvPr id="1" name=""/>
        <p:cNvGrpSpPr/>
        <p:nvPr/>
      </p:nvGrpSpPr>
      <p:grpSpPr>
        <a:xfrm>
          <a:off x="0" y="0"/>
          <a:ext cx="0" cy="0"/>
          <a:chOff x="0" y="0"/>
          <a:chExt cx="0" cy="0"/>
        </a:xfrm>
      </p:grpSpPr>
      <p:sp>
        <p:nvSpPr>
          <p:cNvPr id="96" name="Shape 96"/>
          <p:cNvSpPr/>
          <p:nvPr>
            <p:ph type="title"/>
          </p:nvPr>
        </p:nvSpPr>
        <p:spPr>
          <a:xfrm>
            <a:off x="311699" y="1255275"/>
            <a:ext cx="8520602" cy="1890600"/>
          </a:xfrm>
          <a:prstGeom prst="rect">
            <a:avLst/>
          </a:prstGeom>
        </p:spPr>
        <p:txBody>
          <a:bodyPr anchor="b"/>
          <a:lstStyle>
            <a:lvl1pPr algn="ctr">
              <a:defRPr sz="12000"/>
            </a:lvl1pPr>
          </a:lstStyle>
          <a:p>
            <a:pPr/>
            <a:r>
              <a:t>xx%</a:t>
            </a:r>
          </a:p>
        </p:txBody>
      </p:sp>
      <p:sp>
        <p:nvSpPr>
          <p:cNvPr id="97" name="Shape 97"/>
          <p:cNvSpPr/>
          <p:nvPr>
            <p:ph type="body" sz="half" idx="1"/>
          </p:nvPr>
        </p:nvSpPr>
        <p:spPr>
          <a:xfrm>
            <a:off x="311699" y="3228425"/>
            <a:ext cx="8520602" cy="1300800"/>
          </a:xfrm>
          <a:prstGeom prst="rect">
            <a:avLst/>
          </a:prstGeom>
        </p:spPr>
        <p:txBody>
          <a:bodyPr/>
          <a:lstStyle>
            <a:lvl1pPr algn="ctr"/>
          </a:lstStyle>
          <a:p>
            <a:pPr/>
            <a:r>
              <a:t>Click to add text</a:t>
            </a:r>
          </a:p>
        </p:txBody>
      </p:sp>
      <p:sp>
        <p:nvSpPr>
          <p:cNvPr id="98" name="Shape 9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05" name="Shape 10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SECTION_HEADER">
    <p:spTree>
      <p:nvGrpSpPr>
        <p:cNvPr id="1" name=""/>
        <p:cNvGrpSpPr/>
        <p:nvPr/>
      </p:nvGrpSpPr>
      <p:grpSpPr>
        <a:xfrm>
          <a:off x="0" y="0"/>
          <a:ext cx="0" cy="0"/>
          <a:chOff x="0" y="0"/>
          <a:chExt cx="0" cy="0"/>
        </a:xfrm>
      </p:grpSpPr>
      <p:sp>
        <p:nvSpPr>
          <p:cNvPr id="24" name="Shape 24"/>
          <p:cNvSpPr/>
          <p:nvPr>
            <p:ph type="title"/>
          </p:nvPr>
        </p:nvSpPr>
        <p:spPr>
          <a:xfrm>
            <a:off x="671250" y="2141249"/>
            <a:ext cx="7852200" cy="861001"/>
          </a:xfrm>
          <a:prstGeom prst="rect">
            <a:avLst/>
          </a:prstGeom>
        </p:spPr>
        <p:txBody>
          <a:bodyPr anchor="ctr"/>
          <a:lstStyle>
            <a:lvl1pPr algn="ctr">
              <a:defRPr sz="3600"/>
            </a:lvl1pPr>
          </a:lstStyle>
          <a:p>
            <a:pPr/>
            <a:r>
              <a:t>Click to add title</a:t>
            </a:r>
          </a:p>
        </p:txBody>
      </p:sp>
      <p:sp>
        <p:nvSpPr>
          <p:cNvPr id="25" name="Shape 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_AND_BODY">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a:r>
              <a:t>Click to add title</a:t>
            </a:r>
          </a:p>
        </p:txBody>
      </p:sp>
      <p:sp>
        <p:nvSpPr>
          <p:cNvPr id="33" name="Shape 33"/>
          <p:cNvSpPr/>
          <p:nvPr>
            <p:ph type="body" idx="1"/>
          </p:nvPr>
        </p:nvSpPr>
        <p:spPr>
          <a:prstGeom prst="rect">
            <a:avLst/>
          </a:prstGeom>
        </p:spPr>
        <p:txBody>
          <a:bodyPr/>
          <a:lstStyle/>
          <a:p>
            <a:pPr/>
            <a:r>
              <a:t>Click to add text</a:t>
            </a:r>
          </a:p>
        </p:txBody>
      </p:sp>
      <p:sp>
        <p:nvSpPr>
          <p:cNvPr id="34" name="Shape 3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_AND_TWO_COLUMNS">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a:r>
              <a:t>Click to add title</a:t>
            </a:r>
          </a:p>
        </p:txBody>
      </p:sp>
      <p:sp>
        <p:nvSpPr>
          <p:cNvPr id="42" name="Shape 42"/>
          <p:cNvSpPr/>
          <p:nvPr>
            <p:ph type="body" sz="half" idx="1"/>
          </p:nvPr>
        </p:nvSpPr>
        <p:spPr>
          <a:xfrm>
            <a:off x="311699" y="1152475"/>
            <a:ext cx="3999902" cy="3416400"/>
          </a:xfrm>
          <a:prstGeom prst="rect">
            <a:avLst/>
          </a:prstGeom>
        </p:spPr>
        <p:txBody>
          <a:bodyPr/>
          <a:lstStyle>
            <a:lvl1pPr indent="-317500">
              <a:buSzPts val="1400"/>
              <a:defRPr sz="1400"/>
            </a:lvl1pPr>
          </a:lstStyle>
          <a:p>
            <a:pPr/>
            <a:r>
              <a:t>Click to add text</a:t>
            </a:r>
          </a:p>
        </p:txBody>
      </p:sp>
      <p:sp>
        <p:nvSpPr>
          <p:cNvPr id="43" name="Shape 43"/>
          <p:cNvSpPr/>
          <p:nvPr>
            <p:ph type="body" sz="half" idx="13"/>
          </p:nvPr>
        </p:nvSpPr>
        <p:spPr>
          <a:xfrm>
            <a:off x="4832399" y="1152475"/>
            <a:ext cx="3999902" cy="3416400"/>
          </a:xfrm>
          <a:prstGeom prst="rect">
            <a:avLst/>
          </a:prstGeom>
        </p:spPr>
        <p:txBody>
          <a:bodyPr/>
          <a:lstStyle/>
          <a:p>
            <a:pPr indent="-317500">
              <a:buSzPts val="1400"/>
              <a:defRPr sz="1400"/>
            </a:pPr>
          </a:p>
        </p:txBody>
      </p:sp>
      <p:sp>
        <p:nvSpPr>
          <p:cNvPr id="44" name="Shape 4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_ONLY">
    <p:spTree>
      <p:nvGrpSpPr>
        <p:cNvPr id="1" name=""/>
        <p:cNvGrpSpPr/>
        <p:nvPr/>
      </p:nvGrpSpPr>
      <p:grpSpPr>
        <a:xfrm>
          <a:off x="0" y="0"/>
          <a:ext cx="0" cy="0"/>
          <a:chOff x="0" y="0"/>
          <a:chExt cx="0" cy="0"/>
        </a:xfrm>
      </p:grpSpPr>
      <p:sp>
        <p:nvSpPr>
          <p:cNvPr id="51" name="Shape 51"/>
          <p:cNvSpPr/>
          <p:nvPr>
            <p:ph type="title"/>
          </p:nvPr>
        </p:nvSpPr>
        <p:spPr>
          <a:prstGeom prst="rect">
            <a:avLst/>
          </a:prstGeom>
        </p:spPr>
        <p:txBody>
          <a:bodyPr/>
          <a:lstStyle/>
          <a:p>
            <a:pPr/>
            <a:r>
              <a:t>Click to add title</a:t>
            </a:r>
          </a:p>
        </p:txBody>
      </p:sp>
      <p:sp>
        <p:nvSpPr>
          <p:cNvPr id="52" name="Shape 5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ONE_COLUMN_TEXT">
    <p:spTree>
      <p:nvGrpSpPr>
        <p:cNvPr id="1" name=""/>
        <p:cNvGrpSpPr/>
        <p:nvPr/>
      </p:nvGrpSpPr>
      <p:grpSpPr>
        <a:xfrm>
          <a:off x="0" y="0"/>
          <a:ext cx="0" cy="0"/>
          <a:chOff x="0" y="0"/>
          <a:chExt cx="0" cy="0"/>
        </a:xfrm>
      </p:grpSpPr>
      <p:sp>
        <p:nvSpPr>
          <p:cNvPr id="59" name="Shape 59"/>
          <p:cNvSpPr/>
          <p:nvPr>
            <p:ph type="title"/>
          </p:nvPr>
        </p:nvSpPr>
        <p:spPr>
          <a:xfrm>
            <a:off x="311699" y="555600"/>
            <a:ext cx="2808001" cy="755700"/>
          </a:xfrm>
          <a:prstGeom prst="rect">
            <a:avLst/>
          </a:prstGeom>
        </p:spPr>
        <p:txBody>
          <a:bodyPr anchor="b"/>
          <a:lstStyle>
            <a:lvl1pPr>
              <a:defRPr sz="2400"/>
            </a:lvl1pPr>
          </a:lstStyle>
          <a:p>
            <a:pPr/>
            <a:r>
              <a:t>Click to add title</a:t>
            </a:r>
          </a:p>
        </p:txBody>
      </p:sp>
      <p:sp>
        <p:nvSpPr>
          <p:cNvPr id="60" name="Shape 60"/>
          <p:cNvSpPr/>
          <p:nvPr>
            <p:ph type="body" sz="quarter" idx="1"/>
          </p:nvPr>
        </p:nvSpPr>
        <p:spPr>
          <a:xfrm>
            <a:off x="311699" y="1389599"/>
            <a:ext cx="2808001" cy="3179401"/>
          </a:xfrm>
          <a:prstGeom prst="rect">
            <a:avLst/>
          </a:prstGeom>
        </p:spPr>
        <p:txBody>
          <a:bodyPr/>
          <a:lstStyle>
            <a:lvl1pPr indent="-304800">
              <a:buSzPts val="1200"/>
              <a:defRPr sz="1200"/>
            </a:lvl1pPr>
          </a:lstStyle>
          <a:p>
            <a:pPr/>
            <a:r>
              <a:t>Click to add text</a:t>
            </a:r>
          </a:p>
        </p:txBody>
      </p:sp>
      <p:sp>
        <p:nvSpPr>
          <p:cNvPr id="61" name="Shape 6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MAIN_POINT">
    <p:bg>
      <p:bgPr>
        <a:solidFill>
          <a:srgbClr val="E0E0E0"/>
        </a:solidFill>
      </p:bgPr>
    </p:bg>
    <p:spTree>
      <p:nvGrpSpPr>
        <p:cNvPr id="1" name=""/>
        <p:cNvGrpSpPr/>
        <p:nvPr/>
      </p:nvGrpSpPr>
      <p:grpSpPr>
        <a:xfrm>
          <a:off x="0" y="0"/>
          <a:ext cx="0" cy="0"/>
          <a:chOff x="0" y="0"/>
          <a:chExt cx="0" cy="0"/>
        </a:xfrm>
      </p:grpSpPr>
      <p:sp>
        <p:nvSpPr>
          <p:cNvPr id="68" name="Shape 68"/>
          <p:cNvSpPr/>
          <p:nvPr>
            <p:ph type="title"/>
          </p:nvPr>
        </p:nvSpPr>
        <p:spPr>
          <a:xfrm>
            <a:off x="490250" y="526349"/>
            <a:ext cx="6227101" cy="4090801"/>
          </a:xfrm>
          <a:prstGeom prst="rect">
            <a:avLst/>
          </a:prstGeom>
        </p:spPr>
        <p:txBody>
          <a:bodyPr anchor="ctr"/>
          <a:lstStyle>
            <a:lvl1pPr>
              <a:defRPr sz="4800">
                <a:solidFill>
                  <a:srgbClr val="37474F"/>
                </a:solidFill>
              </a:defRPr>
            </a:lvl1pPr>
          </a:lstStyle>
          <a:p>
            <a:pPr/>
            <a:r>
              <a:t>Click to add title</a:t>
            </a:r>
          </a:p>
        </p:txBody>
      </p:sp>
      <p:sp>
        <p:nvSpPr>
          <p:cNvPr id="69" name="Shape 69"/>
          <p:cNvSpPr/>
          <p:nvPr>
            <p:ph type="sldNum" sz="quarter" idx="2"/>
          </p:nvPr>
        </p:nvSpPr>
        <p:spPr>
          <a:prstGeom prst="rect">
            <a:avLst/>
          </a:prstGeom>
        </p:spPr>
        <p:txBody>
          <a:bodyPr/>
          <a:lstStyle>
            <a:lvl1pPr>
              <a:defRPr>
                <a:solidFill>
                  <a:srgbClr val="37474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SECTION_TITLE_AND_DESCRIPTION">
    <p:spTree>
      <p:nvGrpSpPr>
        <p:cNvPr id="1" name=""/>
        <p:cNvGrpSpPr/>
        <p:nvPr/>
      </p:nvGrpSpPr>
      <p:grpSpPr>
        <a:xfrm>
          <a:off x="0" y="0"/>
          <a:ext cx="0" cy="0"/>
          <a:chOff x="0" y="0"/>
          <a:chExt cx="0" cy="0"/>
        </a:xfrm>
      </p:grpSpPr>
      <p:sp>
        <p:nvSpPr>
          <p:cNvPr id="76" name="Shape 76"/>
          <p:cNvSpPr/>
          <p:nvPr/>
        </p:nvSpPr>
        <p:spPr>
          <a:xfrm>
            <a:off x="4572000" y="0"/>
            <a:ext cx="4572000" cy="5143500"/>
          </a:xfrm>
          <a:prstGeom prst="rect">
            <a:avLst/>
          </a:prstGeom>
          <a:solidFill>
            <a:srgbClr val="FFFFFF"/>
          </a:solidFill>
          <a:ln w="12700">
            <a:miter lim="400000"/>
          </a:ln>
        </p:spPr>
        <p:txBody>
          <a:bodyPr lIns="45719" rIns="45719" anchor="ctr"/>
          <a:lstStyle/>
          <a:p>
            <a:pPr>
              <a:defRPr>
                <a:solidFill>
                  <a:srgbClr val="000000"/>
                </a:solidFill>
              </a:defRPr>
            </a:pPr>
          </a:p>
        </p:txBody>
      </p:sp>
      <p:sp>
        <p:nvSpPr>
          <p:cNvPr id="77" name="Shape 77"/>
          <p:cNvSpPr/>
          <p:nvPr/>
        </p:nvSpPr>
        <p:spPr>
          <a:xfrm>
            <a:off x="5029675" y="4495500"/>
            <a:ext cx="468301" cy="1"/>
          </a:xfrm>
          <a:prstGeom prst="line">
            <a:avLst/>
          </a:prstGeom>
          <a:ln w="19050">
            <a:solidFill>
              <a:srgbClr val="37474F"/>
            </a:solidFill>
          </a:ln>
        </p:spPr>
        <p:txBody>
          <a:bodyPr lIns="45719" rIns="45719"/>
          <a:lstStyle/>
          <a:p>
            <a:pPr/>
          </a:p>
        </p:txBody>
      </p:sp>
      <p:sp>
        <p:nvSpPr>
          <p:cNvPr id="78" name="Shape 78"/>
          <p:cNvSpPr/>
          <p:nvPr>
            <p:ph type="title"/>
          </p:nvPr>
        </p:nvSpPr>
        <p:spPr>
          <a:xfrm>
            <a:off x="265500" y="1081399"/>
            <a:ext cx="4045200" cy="1710302"/>
          </a:xfrm>
          <a:prstGeom prst="rect">
            <a:avLst/>
          </a:prstGeom>
        </p:spPr>
        <p:txBody>
          <a:bodyPr anchor="b"/>
          <a:lstStyle>
            <a:lvl1pPr algn="ctr">
              <a:defRPr sz="4200"/>
            </a:lvl1pPr>
          </a:lstStyle>
          <a:p>
            <a:pPr/>
            <a:r>
              <a:t>Click to add title</a:t>
            </a:r>
          </a:p>
        </p:txBody>
      </p:sp>
      <p:sp>
        <p:nvSpPr>
          <p:cNvPr id="79" name="Shape 79"/>
          <p:cNvSpPr/>
          <p:nvPr>
            <p:ph type="body" sz="quarter" idx="1"/>
          </p:nvPr>
        </p:nvSpPr>
        <p:spPr>
          <a:xfrm>
            <a:off x="265500" y="2845200"/>
            <a:ext cx="4045200" cy="1345501"/>
          </a:xfrm>
          <a:prstGeom prst="rect">
            <a:avLst/>
          </a:prstGeom>
        </p:spPr>
        <p:txBody>
          <a:bodyPr/>
          <a:lstStyle>
            <a:lvl1pPr marL="342900" indent="-228600" algn="ctr">
              <a:lnSpc>
                <a:spcPct val="100000"/>
              </a:lnSpc>
              <a:buClrTx/>
              <a:buSzTx/>
              <a:buFontTx/>
              <a:buNone/>
              <a:defRPr sz="2100">
                <a:solidFill>
                  <a:srgbClr val="FFFFFF"/>
                </a:solidFill>
              </a:defRPr>
            </a:lvl1pPr>
          </a:lstStyle>
          <a:p>
            <a:pPr/>
            <a:r>
              <a:t>Click to add subtitle</a:t>
            </a:r>
          </a:p>
        </p:txBody>
      </p:sp>
      <p:sp>
        <p:nvSpPr>
          <p:cNvPr id="80" name="Shape 80"/>
          <p:cNvSpPr/>
          <p:nvPr>
            <p:ph type="body" sz="half" idx="13"/>
          </p:nvPr>
        </p:nvSpPr>
        <p:spPr>
          <a:xfrm>
            <a:off x="4939500" y="724199"/>
            <a:ext cx="3837000" cy="3695101"/>
          </a:xfrm>
          <a:prstGeom prst="rect">
            <a:avLst/>
          </a:prstGeom>
        </p:spPr>
        <p:txBody>
          <a:bodyPr anchor="ctr"/>
          <a:lstStyle/>
          <a:p>
            <a:pPr>
              <a:buClr>
                <a:srgbClr val="37474F"/>
              </a:buClr>
              <a:defRPr>
                <a:solidFill>
                  <a:srgbClr val="37474F"/>
                </a:solidFill>
              </a:defRPr>
            </a:pPr>
          </a:p>
        </p:txBody>
      </p:sp>
      <p:sp>
        <p:nvSpPr>
          <p:cNvPr id="81" name="Shape 81"/>
          <p:cNvSpPr/>
          <p:nvPr>
            <p:ph type="sldNum" sz="quarter" idx="2"/>
          </p:nvPr>
        </p:nvSpPr>
        <p:spPr>
          <a:prstGeom prst="rect">
            <a:avLst/>
          </a:prstGeom>
        </p:spPr>
        <p:txBody>
          <a:bodyPr/>
          <a:lstStyle>
            <a:lvl1pPr>
              <a:defRPr>
                <a:solidFill>
                  <a:srgbClr val="37474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CAPTION_ONLY">
    <p:spTree>
      <p:nvGrpSpPr>
        <p:cNvPr id="1" name=""/>
        <p:cNvGrpSpPr/>
        <p:nvPr/>
      </p:nvGrpSpPr>
      <p:grpSpPr>
        <a:xfrm>
          <a:off x="0" y="0"/>
          <a:ext cx="0" cy="0"/>
          <a:chOff x="0" y="0"/>
          <a:chExt cx="0" cy="0"/>
        </a:xfrm>
      </p:grpSpPr>
      <p:sp>
        <p:nvSpPr>
          <p:cNvPr id="88" name="Shape 88"/>
          <p:cNvSpPr/>
          <p:nvPr>
            <p:ph type="body" sz="quarter" idx="1"/>
          </p:nvPr>
        </p:nvSpPr>
        <p:spPr>
          <a:xfrm>
            <a:off x="311699" y="4230575"/>
            <a:ext cx="5998802" cy="605101"/>
          </a:xfrm>
          <a:prstGeom prst="rect">
            <a:avLst/>
          </a:prstGeom>
        </p:spPr>
        <p:txBody>
          <a:bodyPr anchor="ctr"/>
          <a:lstStyle>
            <a:lvl1pPr marL="228600" indent="0">
              <a:lnSpc>
                <a:spcPct val="100000"/>
              </a:lnSpc>
              <a:buClrTx/>
              <a:buSzTx/>
              <a:buFontTx/>
              <a:buNone/>
              <a:defRPr sz="2100">
                <a:solidFill>
                  <a:srgbClr val="FFFFFF"/>
                </a:solidFill>
                <a:latin typeface="Oswald"/>
                <a:ea typeface="Oswald"/>
                <a:cs typeface="Oswald"/>
                <a:sym typeface="Oswald"/>
              </a:defRPr>
            </a:lvl1pPr>
          </a:lstStyle>
          <a:p>
            <a:pPr/>
            <a:r>
              <a:t>Click to add text</a:t>
            </a:r>
          </a:p>
        </p:txBody>
      </p:sp>
      <p:sp>
        <p:nvSpPr>
          <p:cNvPr id="89" name="Shape 8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7474F"/>
        </a:solidFill>
      </p:bgPr>
    </p:bg>
    <p:spTree>
      <p:nvGrpSpPr>
        <p:cNvPr id="1" name=""/>
        <p:cNvGrpSpPr/>
        <p:nvPr/>
      </p:nvGrpSpPr>
      <p:grpSpPr>
        <a:xfrm>
          <a:off x="0" y="0"/>
          <a:ext cx="0" cy="0"/>
          <a:chOff x="0" y="0"/>
          <a:chExt cx="0" cy="0"/>
        </a:xfrm>
      </p:grpSpPr>
      <p:sp>
        <p:nvSpPr>
          <p:cNvPr id="2" name="Shape 2"/>
          <p:cNvSpPr/>
          <p:nvPr>
            <p:ph type="title"/>
          </p:nvPr>
        </p:nvSpPr>
        <p:spPr>
          <a:xfrm>
            <a:off x="311699" y="445025"/>
            <a:ext cx="8520602" cy="572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Click to add title</a:t>
            </a:r>
          </a:p>
        </p:txBody>
      </p:sp>
      <p:sp>
        <p:nvSpPr>
          <p:cNvPr id="3" name="Shape 3"/>
          <p:cNvSpPr/>
          <p:nvPr>
            <p:ph type="body" idx="1"/>
          </p:nvPr>
        </p:nvSpPr>
        <p:spPr>
          <a:xfrm>
            <a:off x="311699" y="1152475"/>
            <a:ext cx="8520602" cy="34164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Click to add text</a:t>
            </a:r>
          </a:p>
        </p:txBody>
      </p:sp>
      <p:sp>
        <p:nvSpPr>
          <p:cNvPr id="4" name="Shape 4"/>
          <p:cNvSpPr/>
          <p:nvPr>
            <p:ph type="sldNum" sz="quarter" idx="2"/>
          </p:nvPr>
        </p:nvSpPr>
        <p:spPr>
          <a:xfrm>
            <a:off x="8702137" y="4710183"/>
            <a:ext cx="336813" cy="335251"/>
          </a:xfrm>
          <a:prstGeom prst="rect">
            <a:avLst/>
          </a:prstGeom>
          <a:ln w="12700">
            <a:miter lim="400000"/>
          </a:ln>
        </p:spPr>
        <p:txBody>
          <a:bodyPr wrap="none" lIns="91424" tIns="91424" rIns="91424" bIns="91424" anchor="ctr">
            <a:spAutoFit/>
          </a:bodyPr>
          <a:lstStyle>
            <a:lvl1pPr algn="r">
              <a:defRPr sz="1000">
                <a:solidFill>
                  <a:schemeClr val="accent3"/>
                </a:solidFill>
                <a:latin typeface="Average"/>
                <a:ea typeface="Average"/>
                <a:cs typeface="Average"/>
                <a:sym typeface="Average"/>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Tx/>
          <a:latin typeface="Oswald"/>
          <a:ea typeface="Oswald"/>
          <a:cs typeface="Oswald"/>
          <a:sym typeface="Oswald"/>
        </a:defRPr>
      </a:lvl1pPr>
      <a:lvl2pPr marL="0" marR="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Tx/>
          <a:latin typeface="Oswald"/>
          <a:ea typeface="Oswald"/>
          <a:cs typeface="Oswald"/>
          <a:sym typeface="Oswald"/>
        </a:defRPr>
      </a:lvl2pPr>
      <a:lvl3pPr marL="0" marR="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Tx/>
          <a:latin typeface="Oswald"/>
          <a:ea typeface="Oswald"/>
          <a:cs typeface="Oswald"/>
          <a:sym typeface="Oswald"/>
        </a:defRPr>
      </a:lvl3pPr>
      <a:lvl4pPr marL="0" marR="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Tx/>
          <a:latin typeface="Oswald"/>
          <a:ea typeface="Oswald"/>
          <a:cs typeface="Oswald"/>
          <a:sym typeface="Oswald"/>
        </a:defRPr>
      </a:lvl4pPr>
      <a:lvl5pPr marL="0" marR="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Tx/>
          <a:latin typeface="Oswald"/>
          <a:ea typeface="Oswald"/>
          <a:cs typeface="Oswald"/>
          <a:sym typeface="Oswald"/>
        </a:defRPr>
      </a:lvl5pPr>
      <a:lvl6pPr marL="0" marR="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Tx/>
          <a:latin typeface="Oswald"/>
          <a:ea typeface="Oswald"/>
          <a:cs typeface="Oswald"/>
          <a:sym typeface="Oswald"/>
        </a:defRPr>
      </a:lvl6pPr>
      <a:lvl7pPr marL="0" marR="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Tx/>
          <a:latin typeface="Oswald"/>
          <a:ea typeface="Oswald"/>
          <a:cs typeface="Oswald"/>
          <a:sym typeface="Oswald"/>
        </a:defRPr>
      </a:lvl7pPr>
      <a:lvl8pPr marL="0" marR="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Tx/>
          <a:latin typeface="Oswald"/>
          <a:ea typeface="Oswald"/>
          <a:cs typeface="Oswald"/>
          <a:sym typeface="Oswald"/>
        </a:defRPr>
      </a:lvl8pPr>
      <a:lvl9pPr marL="0" marR="0" indent="0" algn="l" defTabSz="914400" rtl="0" latinLnBrk="0">
        <a:lnSpc>
          <a:spcPct val="100000"/>
        </a:lnSpc>
        <a:spcBef>
          <a:spcPts val="0"/>
        </a:spcBef>
        <a:spcAft>
          <a:spcPts val="0"/>
        </a:spcAft>
        <a:buClrTx/>
        <a:buSzTx/>
        <a:buFontTx/>
        <a:buNone/>
        <a:tabLst/>
        <a:defRPr b="0" baseline="0" cap="none" i="0" spc="0" strike="noStrike" sz="3000" u="none">
          <a:ln>
            <a:noFill/>
          </a:ln>
          <a:solidFill>
            <a:srgbClr val="FFFFFF"/>
          </a:solidFill>
          <a:uFillTx/>
          <a:latin typeface="Oswald"/>
          <a:ea typeface="Oswald"/>
          <a:cs typeface="Oswald"/>
          <a:sym typeface="Oswald"/>
        </a:defRPr>
      </a:lvl9pPr>
    </p:titleStyle>
    <p:bodyStyle>
      <a:lvl1pPr marL="457200" marR="0" indent="-342900" algn="l" defTabSz="914400" rtl="0" latinLnBrk="0">
        <a:lnSpc>
          <a:spcPct val="115000"/>
        </a:lnSpc>
        <a:spcBef>
          <a:spcPts val="0"/>
        </a:spcBef>
        <a:spcAft>
          <a:spcPts val="0"/>
        </a:spcAft>
        <a:buClr>
          <a:schemeClr val="accent3"/>
        </a:buClr>
        <a:buSzPts val="1800"/>
        <a:buFont typeface="Helvetica"/>
        <a:buChar char="●"/>
        <a:tabLst/>
        <a:defRPr b="0" baseline="0" cap="none" i="0" spc="0" strike="noStrike" sz="1800" u="none">
          <a:ln>
            <a:noFill/>
          </a:ln>
          <a:solidFill>
            <a:schemeClr val="accent3"/>
          </a:solidFill>
          <a:uFillTx/>
          <a:latin typeface="Average"/>
          <a:ea typeface="Average"/>
          <a:cs typeface="Average"/>
          <a:sym typeface="Average"/>
        </a:defRPr>
      </a:lvl1pPr>
      <a:lvl2pPr marL="1005114" marR="0" indent="-408214" algn="l" defTabSz="914400" rtl="0" latinLnBrk="0">
        <a:lnSpc>
          <a:spcPct val="115000"/>
        </a:lnSpc>
        <a:spcBef>
          <a:spcPts val="0"/>
        </a:spcBef>
        <a:spcAft>
          <a:spcPts val="0"/>
        </a:spcAft>
        <a:buClr>
          <a:schemeClr val="accent3"/>
        </a:buClr>
        <a:buSzPts val="1800"/>
        <a:buFont typeface="Helvetica"/>
        <a:buChar char="○"/>
        <a:tabLst/>
        <a:defRPr b="0" baseline="0" cap="none" i="0" spc="0" strike="noStrike" sz="1800" u="none">
          <a:ln>
            <a:noFill/>
          </a:ln>
          <a:solidFill>
            <a:schemeClr val="accent3"/>
          </a:solidFill>
          <a:uFillTx/>
          <a:latin typeface="Average"/>
          <a:ea typeface="Average"/>
          <a:cs typeface="Average"/>
          <a:sym typeface="Average"/>
        </a:defRPr>
      </a:lvl2pPr>
      <a:lvl3pPr marL="1462314" marR="0" indent="-408214" algn="l" defTabSz="914400" rtl="0" latinLnBrk="0">
        <a:lnSpc>
          <a:spcPct val="115000"/>
        </a:lnSpc>
        <a:spcBef>
          <a:spcPts val="0"/>
        </a:spcBef>
        <a:spcAft>
          <a:spcPts val="0"/>
        </a:spcAft>
        <a:buClr>
          <a:schemeClr val="accent3"/>
        </a:buClr>
        <a:buSzPts val="1800"/>
        <a:buFont typeface="Helvetica"/>
        <a:buChar char="■"/>
        <a:tabLst/>
        <a:defRPr b="0" baseline="0" cap="none" i="0" spc="0" strike="noStrike" sz="1800" u="none">
          <a:ln>
            <a:noFill/>
          </a:ln>
          <a:solidFill>
            <a:schemeClr val="accent3"/>
          </a:solidFill>
          <a:uFillTx/>
          <a:latin typeface="Average"/>
          <a:ea typeface="Average"/>
          <a:cs typeface="Average"/>
          <a:sym typeface="Average"/>
        </a:defRPr>
      </a:lvl3pPr>
      <a:lvl4pPr marL="1919514" marR="0" indent="-408214" algn="l" defTabSz="914400" rtl="0" latinLnBrk="0">
        <a:lnSpc>
          <a:spcPct val="115000"/>
        </a:lnSpc>
        <a:spcBef>
          <a:spcPts val="0"/>
        </a:spcBef>
        <a:spcAft>
          <a:spcPts val="0"/>
        </a:spcAft>
        <a:buClr>
          <a:schemeClr val="accent3"/>
        </a:buClr>
        <a:buSzPts val="1800"/>
        <a:buFont typeface="Helvetica"/>
        <a:buChar char="●"/>
        <a:tabLst/>
        <a:defRPr b="0" baseline="0" cap="none" i="0" spc="0" strike="noStrike" sz="1800" u="none">
          <a:ln>
            <a:noFill/>
          </a:ln>
          <a:solidFill>
            <a:schemeClr val="accent3"/>
          </a:solidFill>
          <a:uFillTx/>
          <a:latin typeface="Average"/>
          <a:ea typeface="Average"/>
          <a:cs typeface="Average"/>
          <a:sym typeface="Average"/>
        </a:defRPr>
      </a:lvl4pPr>
      <a:lvl5pPr marL="2376714" marR="0" indent="-408214" algn="l" defTabSz="914400" rtl="0" latinLnBrk="0">
        <a:lnSpc>
          <a:spcPct val="115000"/>
        </a:lnSpc>
        <a:spcBef>
          <a:spcPts val="0"/>
        </a:spcBef>
        <a:spcAft>
          <a:spcPts val="0"/>
        </a:spcAft>
        <a:buClr>
          <a:schemeClr val="accent3"/>
        </a:buClr>
        <a:buSzPts val="1800"/>
        <a:buFont typeface="Helvetica"/>
        <a:buChar char="○"/>
        <a:tabLst/>
        <a:defRPr b="0" baseline="0" cap="none" i="0" spc="0" strike="noStrike" sz="1800" u="none">
          <a:ln>
            <a:noFill/>
          </a:ln>
          <a:solidFill>
            <a:schemeClr val="accent3"/>
          </a:solidFill>
          <a:uFillTx/>
          <a:latin typeface="Average"/>
          <a:ea typeface="Average"/>
          <a:cs typeface="Average"/>
          <a:sym typeface="Average"/>
        </a:defRPr>
      </a:lvl5pPr>
      <a:lvl6pPr marL="2833914" marR="0" indent="-408214" algn="l" defTabSz="914400" rtl="0" latinLnBrk="0">
        <a:lnSpc>
          <a:spcPct val="115000"/>
        </a:lnSpc>
        <a:spcBef>
          <a:spcPts val="0"/>
        </a:spcBef>
        <a:spcAft>
          <a:spcPts val="0"/>
        </a:spcAft>
        <a:buClr>
          <a:schemeClr val="accent3"/>
        </a:buClr>
        <a:buSzPts val="1800"/>
        <a:buFont typeface="Helvetica"/>
        <a:buChar char="■"/>
        <a:tabLst/>
        <a:defRPr b="0" baseline="0" cap="none" i="0" spc="0" strike="noStrike" sz="1800" u="none">
          <a:ln>
            <a:noFill/>
          </a:ln>
          <a:solidFill>
            <a:schemeClr val="accent3"/>
          </a:solidFill>
          <a:uFillTx/>
          <a:latin typeface="Average"/>
          <a:ea typeface="Average"/>
          <a:cs typeface="Average"/>
          <a:sym typeface="Average"/>
        </a:defRPr>
      </a:lvl6pPr>
      <a:lvl7pPr marL="3291114" marR="0" indent="-408214" algn="l" defTabSz="914400" rtl="0" latinLnBrk="0">
        <a:lnSpc>
          <a:spcPct val="115000"/>
        </a:lnSpc>
        <a:spcBef>
          <a:spcPts val="0"/>
        </a:spcBef>
        <a:spcAft>
          <a:spcPts val="0"/>
        </a:spcAft>
        <a:buClr>
          <a:schemeClr val="accent3"/>
        </a:buClr>
        <a:buSzPts val="1800"/>
        <a:buFont typeface="Helvetica"/>
        <a:buChar char="●"/>
        <a:tabLst/>
        <a:defRPr b="0" baseline="0" cap="none" i="0" spc="0" strike="noStrike" sz="1800" u="none">
          <a:ln>
            <a:noFill/>
          </a:ln>
          <a:solidFill>
            <a:schemeClr val="accent3"/>
          </a:solidFill>
          <a:uFillTx/>
          <a:latin typeface="Average"/>
          <a:ea typeface="Average"/>
          <a:cs typeface="Average"/>
          <a:sym typeface="Average"/>
        </a:defRPr>
      </a:lvl7pPr>
      <a:lvl8pPr marL="3748314" marR="0" indent="-408214" algn="l" defTabSz="914400" rtl="0" latinLnBrk="0">
        <a:lnSpc>
          <a:spcPct val="115000"/>
        </a:lnSpc>
        <a:spcBef>
          <a:spcPts val="0"/>
        </a:spcBef>
        <a:spcAft>
          <a:spcPts val="0"/>
        </a:spcAft>
        <a:buClr>
          <a:schemeClr val="accent3"/>
        </a:buClr>
        <a:buSzPts val="1800"/>
        <a:buFont typeface="Helvetica"/>
        <a:buChar char="○"/>
        <a:tabLst/>
        <a:defRPr b="0" baseline="0" cap="none" i="0" spc="0" strike="noStrike" sz="1800" u="none">
          <a:ln>
            <a:noFill/>
          </a:ln>
          <a:solidFill>
            <a:schemeClr val="accent3"/>
          </a:solidFill>
          <a:uFillTx/>
          <a:latin typeface="Average"/>
          <a:ea typeface="Average"/>
          <a:cs typeface="Average"/>
          <a:sym typeface="Average"/>
        </a:defRPr>
      </a:lvl8pPr>
      <a:lvl9pPr marL="4205514" marR="0" indent="-408214" algn="l" defTabSz="914400" rtl="0" latinLnBrk="0">
        <a:lnSpc>
          <a:spcPct val="115000"/>
        </a:lnSpc>
        <a:spcBef>
          <a:spcPts val="0"/>
        </a:spcBef>
        <a:spcAft>
          <a:spcPts val="0"/>
        </a:spcAft>
        <a:buClr>
          <a:schemeClr val="accent3"/>
        </a:buClr>
        <a:buSzPts val="1800"/>
        <a:buFont typeface="Helvetica"/>
        <a:buChar char="■"/>
        <a:tabLst/>
        <a:defRPr b="0" baseline="0" cap="none" i="0" spc="0" strike="noStrike" sz="1800" u="none">
          <a:ln>
            <a:noFill/>
          </a:ln>
          <a:solidFill>
            <a:schemeClr val="accent3"/>
          </a:solidFill>
          <a:uFillTx/>
          <a:latin typeface="Average"/>
          <a:ea typeface="Average"/>
          <a:cs typeface="Average"/>
          <a:sym typeface="Average"/>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verage"/>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verage"/>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verage"/>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verage"/>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verage"/>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verage"/>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verage"/>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verage"/>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Averag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 Id="rId3" Type="http://schemas.openxmlformats.org/officeDocument/2006/relationships/image" Target="../media/image2.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eg"/><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ctrTitle"/>
          </p:nvPr>
        </p:nvSpPr>
        <p:spPr>
          <a:xfrm>
            <a:off x="671258" y="990799"/>
            <a:ext cx="7801500" cy="1730101"/>
          </a:xfrm>
          <a:prstGeom prst="rect">
            <a:avLst/>
          </a:prstGeom>
        </p:spPr>
        <p:txBody>
          <a:bodyPr/>
          <a:lstStyle/>
          <a:p>
            <a:pPr/>
            <a:r>
              <a:t>Judaism</a:t>
            </a:r>
          </a:p>
        </p:txBody>
      </p:sp>
      <p:sp>
        <p:nvSpPr>
          <p:cNvPr id="115" name="Shape 115"/>
          <p:cNvSpPr/>
          <p:nvPr>
            <p:ph type="subTitle" sz="quarter" idx="1"/>
          </p:nvPr>
        </p:nvSpPr>
        <p:spPr>
          <a:xfrm>
            <a:off x="671250" y="3174875"/>
            <a:ext cx="7801500" cy="792601"/>
          </a:xfrm>
          <a:prstGeom prst="rect">
            <a:avLst/>
          </a:prstGeom>
        </p:spPr>
        <p:txBody>
          <a:bodyPr/>
          <a:lstStyle/>
          <a:p>
            <a:pPr marL="0" indent="0"/>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title"/>
          </p:nvPr>
        </p:nvSpPr>
        <p:spPr>
          <a:xfrm>
            <a:off x="311699" y="445025"/>
            <a:ext cx="8520602" cy="572701"/>
          </a:xfrm>
          <a:prstGeom prst="rect">
            <a:avLst/>
          </a:prstGeom>
        </p:spPr>
        <p:txBody>
          <a:bodyPr/>
          <a:lstStyle>
            <a:lvl1pPr defTabSz="768095">
              <a:defRPr sz="2520"/>
            </a:lvl1pPr>
          </a:lstStyle>
          <a:p>
            <a:pPr/>
            <a:r>
              <a:t>History</a:t>
            </a:r>
          </a:p>
        </p:txBody>
      </p:sp>
      <p:sp>
        <p:nvSpPr>
          <p:cNvPr id="118" name="Shape 118"/>
          <p:cNvSpPr/>
          <p:nvPr>
            <p:ph type="body" idx="1"/>
          </p:nvPr>
        </p:nvSpPr>
        <p:spPr>
          <a:xfrm>
            <a:off x="311699" y="1152475"/>
            <a:ext cx="8520602" cy="3416400"/>
          </a:xfrm>
          <a:prstGeom prst="rect">
            <a:avLst/>
          </a:prstGeom>
        </p:spPr>
        <p:txBody>
          <a:bodyPr/>
          <a:lstStyle/>
          <a:p>
            <a:pPr/>
            <a:r>
              <a:t>1st monotheistic religion</a:t>
            </a:r>
          </a:p>
          <a:p>
            <a:pPr/>
            <a:r>
              <a:t>Started in Canaan </a:t>
            </a:r>
          </a:p>
          <a:p>
            <a:pPr lvl="1" marL="914400" indent="-317500">
              <a:buSzPts val="1400"/>
              <a:defRPr sz="1400"/>
            </a:pPr>
            <a:r>
              <a:t>Present day Israel</a:t>
            </a:r>
          </a:p>
        </p:txBody>
      </p:sp>
      <p:pic>
        <p:nvPicPr>
          <p:cNvPr id="119" name="image7.jpg" descr="Image result for canaan"/>
          <p:cNvPicPr>
            <a:picLocks noChangeAspect="1"/>
          </p:cNvPicPr>
          <p:nvPr/>
        </p:nvPicPr>
        <p:blipFill>
          <a:blip r:embed="rId2">
            <a:extLst/>
          </a:blip>
          <a:stretch>
            <a:fillRect/>
          </a:stretch>
        </p:blipFill>
        <p:spPr>
          <a:xfrm>
            <a:off x="83374" y="2806924"/>
            <a:ext cx="2932718" cy="1761951"/>
          </a:xfrm>
          <a:prstGeom prst="rect">
            <a:avLst/>
          </a:prstGeom>
          <a:ln w="12700">
            <a:miter lim="400000"/>
          </a:ln>
        </p:spPr>
      </p:pic>
      <p:pic>
        <p:nvPicPr>
          <p:cNvPr id="120" name="image1.jpg" descr="Image result for israel vs canaan"/>
          <p:cNvPicPr>
            <a:picLocks noChangeAspect="1"/>
          </p:cNvPicPr>
          <p:nvPr/>
        </p:nvPicPr>
        <p:blipFill>
          <a:blip r:embed="rId3">
            <a:extLst/>
          </a:blip>
          <a:stretch>
            <a:fillRect/>
          </a:stretch>
        </p:blipFill>
        <p:spPr>
          <a:xfrm>
            <a:off x="3378200" y="145850"/>
            <a:ext cx="5765800" cy="4477650"/>
          </a:xfrm>
          <a:prstGeom prst="rect">
            <a:avLst/>
          </a:prstGeom>
          <a:ln w="12700">
            <a:miter lim="400000"/>
          </a:ln>
        </p:spPr>
      </p:pic>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xfrm>
            <a:off x="311699" y="445025"/>
            <a:ext cx="8520602" cy="572701"/>
          </a:xfrm>
          <a:prstGeom prst="rect">
            <a:avLst/>
          </a:prstGeom>
        </p:spPr>
        <p:txBody>
          <a:bodyPr/>
          <a:lstStyle>
            <a:lvl1pPr defTabSz="768095">
              <a:defRPr sz="2520"/>
            </a:lvl1pPr>
          </a:lstStyle>
          <a:p>
            <a:pPr/>
            <a:r>
              <a:t>Important people</a:t>
            </a:r>
          </a:p>
        </p:txBody>
      </p:sp>
      <p:sp>
        <p:nvSpPr>
          <p:cNvPr id="123" name="Shape 123"/>
          <p:cNvSpPr/>
          <p:nvPr>
            <p:ph type="body" idx="1"/>
          </p:nvPr>
        </p:nvSpPr>
        <p:spPr>
          <a:xfrm>
            <a:off x="311699" y="1152475"/>
            <a:ext cx="8520602" cy="3416400"/>
          </a:xfrm>
          <a:prstGeom prst="rect">
            <a:avLst/>
          </a:prstGeom>
        </p:spPr>
        <p:txBody>
          <a:bodyPr/>
          <a:lstStyle/>
          <a:p>
            <a:pPr>
              <a:defRPr b="1"/>
            </a:pPr>
            <a:r>
              <a:t>Abraham</a:t>
            </a:r>
          </a:p>
          <a:p>
            <a:pPr lvl="1" marL="914400" indent="-317500">
              <a:buSzPts val="1400"/>
              <a:defRPr sz="1400"/>
            </a:pPr>
            <a:r>
              <a:t>Father of the Hebrew people</a:t>
            </a:r>
          </a:p>
          <a:p>
            <a:pPr lvl="1" marL="914400" indent="-317500">
              <a:buSzPts val="1400"/>
              <a:defRPr sz="1400"/>
            </a:pPr>
            <a:r>
              <a:t>God commanded Abraham to kill his Son Isaac in order to test his loyalty to the religion however an angel stepped in and he did not kill them. This proved his loyalty. </a:t>
            </a:r>
          </a:p>
          <a:p>
            <a:pPr>
              <a:defRPr b="1"/>
            </a:pPr>
            <a:r>
              <a:t>Jacob</a:t>
            </a:r>
          </a:p>
          <a:p>
            <a:pPr lvl="1" marL="914400" indent="-317500">
              <a:buSzPts val="1400"/>
              <a:defRPr sz="1400"/>
            </a:pPr>
            <a:r>
              <a:t>Abraham's grandson</a:t>
            </a:r>
          </a:p>
          <a:p>
            <a:pPr lvl="1" marL="914400" indent="-317500">
              <a:buSzPts val="1400"/>
              <a:defRPr sz="1400"/>
            </a:pPr>
            <a:r>
              <a:t>His 12 sons represent the 12 tribes of Israel</a:t>
            </a:r>
          </a:p>
          <a:p>
            <a:pPr>
              <a:defRPr b="1"/>
            </a:pPr>
            <a:r>
              <a:t>Moses</a:t>
            </a:r>
          </a:p>
          <a:p>
            <a:pPr lvl="1" marL="914400" indent="-317500">
              <a:buSzPts val="1400"/>
              <a:defRPr sz="1400"/>
            </a:pPr>
            <a:r>
              <a:t>Led the Hebrew people to freedom from the Egyptians</a:t>
            </a:r>
          </a:p>
          <a:p>
            <a:pPr lvl="2" marL="1371600" indent="-317500">
              <a:buSzPts val="1400"/>
              <a:defRPr sz="1400"/>
            </a:pPr>
            <a:r>
              <a:t>“Parted the red sea”</a:t>
            </a:r>
          </a:p>
          <a:p>
            <a:pPr lvl="2" marL="1371600" indent="-317500">
              <a:buSzPts val="1400"/>
              <a:defRPr sz="1400"/>
            </a:pPr>
            <a:r>
              <a:t>Story of Passover</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xfrm>
            <a:off x="311699" y="445025"/>
            <a:ext cx="8520602" cy="572701"/>
          </a:xfrm>
          <a:prstGeom prst="rect">
            <a:avLst/>
          </a:prstGeom>
        </p:spPr>
        <p:txBody>
          <a:bodyPr/>
          <a:lstStyle>
            <a:lvl1pPr defTabSz="768095">
              <a:defRPr sz="2520"/>
            </a:lvl1pPr>
          </a:lstStyle>
          <a:p>
            <a:pPr/>
            <a:r>
              <a:t>Worship</a:t>
            </a:r>
          </a:p>
        </p:txBody>
      </p:sp>
      <p:sp>
        <p:nvSpPr>
          <p:cNvPr id="126" name="Shape 126"/>
          <p:cNvSpPr/>
          <p:nvPr>
            <p:ph type="body" idx="1"/>
          </p:nvPr>
        </p:nvSpPr>
        <p:spPr>
          <a:xfrm>
            <a:off x="311699" y="1152475"/>
            <a:ext cx="8520602" cy="3416400"/>
          </a:xfrm>
          <a:prstGeom prst="rect">
            <a:avLst/>
          </a:prstGeom>
        </p:spPr>
        <p:txBody>
          <a:bodyPr/>
          <a:lstStyle/>
          <a:p>
            <a:pPr>
              <a:defRPr b="1"/>
            </a:pPr>
            <a:r>
              <a:t>Rabbis</a:t>
            </a:r>
            <a:r>
              <a:rPr b="0"/>
              <a:t>: Jewish leaders and teachers</a:t>
            </a:r>
            <a:endParaRPr b="0"/>
          </a:p>
          <a:p>
            <a:pPr>
              <a:defRPr b="1"/>
            </a:pPr>
            <a:r>
              <a:t>Synagogues: </a:t>
            </a:r>
            <a:r>
              <a:rPr b="0"/>
              <a:t>Places for Jewish prayer and worship</a:t>
            </a:r>
            <a:endParaRPr b="0"/>
          </a:p>
          <a:p>
            <a:pPr>
              <a:defRPr b="1"/>
            </a:pPr>
            <a:r>
              <a:t>Messiah:</a:t>
            </a:r>
            <a:r>
              <a:rPr b="0"/>
              <a:t> Hebrew word that means an “anointed one” charged with some task or leadership</a:t>
            </a:r>
            <a:endParaRPr b="0"/>
          </a:p>
          <a:p>
            <a:pPr>
              <a:defRPr b="1"/>
            </a:pPr>
            <a:r>
              <a:t>Kosher:</a:t>
            </a:r>
            <a:r>
              <a:rPr b="0"/>
              <a:t> food that satisfies that requirements of Jewish law</a:t>
            </a:r>
            <a:endParaRPr b="0"/>
          </a:p>
          <a:p>
            <a:pPr lvl="1" marL="914400" indent="-317500">
              <a:buSzPts val="1400"/>
              <a:defRPr sz="1400"/>
            </a:pPr>
            <a:r>
              <a:t>This includes the restrictions of Pork, shellfish, mixing meat/cheese</a:t>
            </a:r>
          </a:p>
        </p:txBody>
      </p:sp>
      <p:pic>
        <p:nvPicPr>
          <p:cNvPr id="127" name="image2.png" descr="Related image"/>
          <p:cNvPicPr>
            <a:picLocks noChangeAspect="1"/>
          </p:cNvPicPr>
          <p:nvPr/>
        </p:nvPicPr>
        <p:blipFill>
          <a:blip r:embed="rId2">
            <a:extLst/>
          </a:blip>
          <a:stretch>
            <a:fillRect/>
          </a:stretch>
        </p:blipFill>
        <p:spPr>
          <a:xfrm>
            <a:off x="3417499" y="3198474"/>
            <a:ext cx="4375101" cy="1852976"/>
          </a:xfrm>
          <a:prstGeom prst="rect">
            <a:avLst/>
          </a:prstGeom>
          <a:ln w="12700">
            <a:miter lim="400000"/>
          </a:ln>
        </p:spPr>
      </p:pic>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xfrm>
            <a:off x="311699" y="445025"/>
            <a:ext cx="8520602" cy="572701"/>
          </a:xfrm>
          <a:prstGeom prst="rect">
            <a:avLst/>
          </a:prstGeom>
        </p:spPr>
        <p:txBody>
          <a:bodyPr/>
          <a:lstStyle>
            <a:lvl1pPr defTabSz="768095">
              <a:defRPr sz="2520"/>
            </a:lvl1pPr>
          </a:lstStyle>
          <a:p>
            <a:pPr/>
            <a:r>
              <a:t>Hate </a:t>
            </a:r>
          </a:p>
        </p:txBody>
      </p:sp>
      <p:sp>
        <p:nvSpPr>
          <p:cNvPr id="130" name="Shape 130"/>
          <p:cNvSpPr/>
          <p:nvPr>
            <p:ph type="body" idx="1"/>
          </p:nvPr>
        </p:nvSpPr>
        <p:spPr>
          <a:xfrm>
            <a:off x="311699" y="1152475"/>
            <a:ext cx="8520602" cy="3416400"/>
          </a:xfrm>
          <a:prstGeom prst="rect">
            <a:avLst/>
          </a:prstGeom>
        </p:spPr>
        <p:txBody>
          <a:bodyPr/>
          <a:lstStyle/>
          <a:p>
            <a:pPr>
              <a:defRPr b="1"/>
            </a:pPr>
            <a:r>
              <a:t>Diaspora:</a:t>
            </a:r>
            <a:r>
              <a:rPr b="0"/>
              <a:t> Movement of Jews to other parts of the world</a:t>
            </a:r>
            <a:endParaRPr b="0"/>
          </a:p>
          <a:p>
            <a:pPr>
              <a:defRPr b="1"/>
            </a:pPr>
            <a:r>
              <a:t>Anti Semitism:</a:t>
            </a:r>
            <a:r>
              <a:rPr b="0"/>
              <a:t> prejudice against Jews</a:t>
            </a:r>
            <a:endParaRPr b="0"/>
          </a:p>
          <a:p>
            <a:pPr>
              <a:defRPr b="1"/>
            </a:pPr>
            <a:r>
              <a:t>Holocaust:</a:t>
            </a:r>
            <a:r>
              <a:rPr b="0"/>
              <a:t> A mass genocide where over 6 million Jews were killed </a:t>
            </a:r>
            <a:endParaRPr b="0"/>
          </a:p>
          <a:p>
            <a:pPr lvl="1" marL="914400" indent="-317500">
              <a:buSzPts val="1400"/>
              <a:defRPr sz="1400"/>
            </a:pPr>
            <a:r>
              <a:t>Jews are still persecuted today </a:t>
            </a:r>
          </a:p>
        </p:txBody>
      </p:sp>
      <p:pic>
        <p:nvPicPr>
          <p:cNvPr id="131" name="image3.jpg" descr="Image result for holocaust star"/>
          <p:cNvPicPr>
            <a:picLocks noChangeAspect="1"/>
          </p:cNvPicPr>
          <p:nvPr/>
        </p:nvPicPr>
        <p:blipFill>
          <a:blip r:embed="rId2">
            <a:extLst/>
          </a:blip>
          <a:stretch>
            <a:fillRect/>
          </a:stretch>
        </p:blipFill>
        <p:spPr>
          <a:xfrm>
            <a:off x="5523224" y="2209874"/>
            <a:ext cx="3129826" cy="2824677"/>
          </a:xfrm>
          <a:prstGeom prst="rect">
            <a:avLst/>
          </a:prstGeom>
          <a:ln w="12700">
            <a:miter lim="400000"/>
          </a:ln>
        </p:spPr>
      </p:pic>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xfrm>
            <a:off x="311699" y="445025"/>
            <a:ext cx="8520602" cy="572701"/>
          </a:xfrm>
          <a:prstGeom prst="rect">
            <a:avLst/>
          </a:prstGeom>
        </p:spPr>
        <p:txBody>
          <a:bodyPr/>
          <a:lstStyle>
            <a:lvl1pPr algn="ctr" defTabSz="768095">
              <a:defRPr sz="2520"/>
            </a:lvl1pPr>
          </a:lstStyle>
          <a:p>
            <a:pPr/>
            <a:r>
              <a:t>Holocaust </a:t>
            </a:r>
          </a:p>
        </p:txBody>
      </p:sp>
      <p:sp>
        <p:nvSpPr>
          <p:cNvPr id="134" name="Shape 134"/>
          <p:cNvSpPr/>
          <p:nvPr>
            <p:ph type="body" idx="1"/>
          </p:nvPr>
        </p:nvSpPr>
        <p:spPr>
          <a:xfrm>
            <a:off x="311699" y="1152475"/>
            <a:ext cx="8520602" cy="3416400"/>
          </a:xfrm>
          <a:prstGeom prst="rect">
            <a:avLst/>
          </a:prstGeom>
        </p:spPr>
        <p:txBody>
          <a:bodyPr/>
          <a:lstStyle/>
          <a:p>
            <a:pPr/>
            <a:r>
              <a:t>World War II</a:t>
            </a:r>
          </a:p>
          <a:p>
            <a:pPr lvl="1" marL="914400" indent="-317500">
              <a:buSzPts val="1400"/>
              <a:defRPr sz="1400"/>
            </a:pPr>
            <a:r>
              <a:t>1939-1945</a:t>
            </a:r>
          </a:p>
          <a:p>
            <a:pPr/>
            <a:r>
              <a:t>Hitler and Nazis</a:t>
            </a:r>
          </a:p>
          <a:p>
            <a:pPr/>
            <a:r>
              <a:t>Took place in Germany and other surrounding countries such as Poland, Austria, Ukraine, Norway, the Czech Republic, Slovakia, Belarus, the Netherlands, and France.</a:t>
            </a:r>
          </a:p>
          <a:p>
            <a:pPr/>
            <a:r>
              <a:t>Concentration Camps</a:t>
            </a:r>
          </a:p>
          <a:p>
            <a:pPr/>
            <a:r>
              <a:t>Anne Frank and many other diaries are ways we have evidence of what happened</a:t>
            </a:r>
          </a:p>
        </p:txBody>
      </p:sp>
      <p:pic>
        <p:nvPicPr>
          <p:cNvPr id="135" name="image5.jpg" descr="Image result for anne frank"/>
          <p:cNvPicPr>
            <a:picLocks noChangeAspect="1"/>
          </p:cNvPicPr>
          <p:nvPr/>
        </p:nvPicPr>
        <p:blipFill>
          <a:blip r:embed="rId2">
            <a:extLst/>
          </a:blip>
          <a:stretch>
            <a:fillRect/>
          </a:stretch>
        </p:blipFill>
        <p:spPr>
          <a:xfrm>
            <a:off x="7136949" y="120825"/>
            <a:ext cx="1289776" cy="1763361"/>
          </a:xfrm>
          <a:prstGeom prst="rect">
            <a:avLst/>
          </a:prstGeom>
          <a:ln w="12700">
            <a:miter lim="400000"/>
          </a:ln>
        </p:spPr>
      </p:pic>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xfrm>
            <a:off x="311699" y="445025"/>
            <a:ext cx="8520602" cy="572701"/>
          </a:xfrm>
          <a:prstGeom prst="rect">
            <a:avLst/>
          </a:prstGeom>
        </p:spPr>
        <p:txBody>
          <a:bodyPr/>
          <a:lstStyle>
            <a:lvl1pPr defTabSz="768095">
              <a:defRPr sz="2520"/>
            </a:lvl1pPr>
          </a:lstStyle>
          <a:p>
            <a:pPr/>
            <a:r>
              <a:t>Holidays</a:t>
            </a:r>
          </a:p>
        </p:txBody>
      </p:sp>
      <p:sp>
        <p:nvSpPr>
          <p:cNvPr id="138" name="Shape 138"/>
          <p:cNvSpPr/>
          <p:nvPr>
            <p:ph type="body" idx="1"/>
          </p:nvPr>
        </p:nvSpPr>
        <p:spPr>
          <a:xfrm>
            <a:off x="311699" y="1071924"/>
            <a:ext cx="8520602" cy="3416401"/>
          </a:xfrm>
          <a:prstGeom prst="rect">
            <a:avLst/>
          </a:prstGeom>
        </p:spPr>
        <p:txBody>
          <a:bodyPr/>
          <a:lstStyle/>
          <a:p>
            <a:pPr/>
            <a:r>
              <a:t>Hannukah- Festival of lights </a:t>
            </a:r>
          </a:p>
          <a:p>
            <a:pPr lvl="1" marL="914400" indent="-317500">
              <a:buSzPts val="1400"/>
              <a:defRPr sz="1400"/>
            </a:pPr>
            <a:r>
              <a:t>Light candles for 8 nights</a:t>
            </a:r>
          </a:p>
          <a:p>
            <a:pPr lvl="1" marL="914400" indent="-317500">
              <a:buSzPts val="1400"/>
              <a:defRPr sz="1400"/>
            </a:pPr>
            <a:r>
              <a:t>Menorah</a:t>
            </a:r>
          </a:p>
          <a:p>
            <a:pPr lvl="1" marL="914400" indent="-317500">
              <a:buSzPts val="1400"/>
              <a:defRPr sz="1400"/>
            </a:pPr>
            <a:r>
              <a:t>Shamish- lighter candle</a:t>
            </a:r>
          </a:p>
          <a:p>
            <a:pPr/>
            <a:r>
              <a:t>Passover- Celebrate the freedom from Egypt</a:t>
            </a:r>
          </a:p>
          <a:p>
            <a:pPr lvl="1" marL="914400" indent="-317500">
              <a:buSzPts val="1400"/>
              <a:defRPr sz="1400"/>
            </a:pPr>
            <a:r>
              <a:t>“Pass Over” the house</a:t>
            </a:r>
          </a:p>
          <a:p>
            <a:pPr lvl="1" marL="914400" indent="-317500">
              <a:buSzPts val="1400"/>
              <a:defRPr sz="1400"/>
            </a:pPr>
            <a:r>
              <a:t>Matzah- unleavened bread because Jews left so quickly the bread did not have time to rise</a:t>
            </a:r>
          </a:p>
          <a:p>
            <a:pPr/>
            <a:r>
              <a:t>Yom Kippur- “Day of Atonement”</a:t>
            </a:r>
          </a:p>
          <a:p>
            <a:pPr lvl="1" marL="914400" indent="-317500">
              <a:buSzPts val="1400"/>
              <a:defRPr sz="1400"/>
            </a:pPr>
            <a:r>
              <a:t>Fast for 24 hours</a:t>
            </a:r>
          </a:p>
          <a:p>
            <a:pPr/>
            <a:r>
              <a:t>Rosh Hashanah- New Years</a:t>
            </a:r>
          </a:p>
          <a:p>
            <a:pPr lvl="1" marL="914400" indent="-317500">
              <a:buSzPts val="1400"/>
              <a:defRPr sz="1400"/>
            </a:pPr>
            <a:r>
              <a:t>Apples and Honey for a Sweet New Year</a:t>
            </a:r>
          </a:p>
        </p:txBody>
      </p:sp>
      <p:pic>
        <p:nvPicPr>
          <p:cNvPr id="139" name="image6.jpg" descr="Related image"/>
          <p:cNvPicPr>
            <a:picLocks noChangeAspect="1"/>
          </p:cNvPicPr>
          <p:nvPr/>
        </p:nvPicPr>
        <p:blipFill>
          <a:blip r:embed="rId2">
            <a:extLst/>
          </a:blip>
          <a:stretch>
            <a:fillRect/>
          </a:stretch>
        </p:blipFill>
        <p:spPr>
          <a:xfrm>
            <a:off x="4191249" y="635700"/>
            <a:ext cx="2356076" cy="1569376"/>
          </a:xfrm>
          <a:prstGeom prst="rect">
            <a:avLst/>
          </a:prstGeom>
          <a:ln w="12700">
            <a:miter lim="400000"/>
          </a:ln>
        </p:spPr>
      </p:pic>
      <p:pic>
        <p:nvPicPr>
          <p:cNvPr id="140" name="image4.jpg" descr="Image result for passover plate"/>
          <p:cNvPicPr>
            <a:picLocks noChangeAspect="1"/>
          </p:cNvPicPr>
          <p:nvPr/>
        </p:nvPicPr>
        <p:blipFill>
          <a:blip r:embed="rId3">
            <a:extLst/>
          </a:blip>
          <a:stretch>
            <a:fillRect/>
          </a:stretch>
        </p:blipFill>
        <p:spPr>
          <a:xfrm>
            <a:off x="6676700" y="94850"/>
            <a:ext cx="2287026" cy="2287025"/>
          </a:xfrm>
          <a:prstGeom prst="rect">
            <a:avLst/>
          </a:prstGeom>
          <a:ln w="12700">
            <a:miter lim="400000"/>
          </a:ln>
        </p:spPr>
      </p:pic>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Slate">
  <a:themeElements>
    <a:clrScheme name="Slate">
      <a:dk1>
        <a:srgbClr val="37474F"/>
      </a:dk1>
      <a:lt1>
        <a:srgbClr val="FFFFFF"/>
      </a:lt1>
      <a:dk2>
        <a:srgbClr val="A7A7A7"/>
      </a:dk2>
      <a:lt2>
        <a:srgbClr val="535353"/>
      </a:lt2>
      <a:accent1>
        <a:srgbClr val="616161"/>
      </a:accent1>
      <a:accent2>
        <a:srgbClr val="78909C"/>
      </a:accent2>
      <a:accent3>
        <a:srgbClr val="CACACA"/>
      </a:accent3>
      <a:accent4>
        <a:srgbClr val="64FFDA"/>
      </a:accent4>
      <a:accent5>
        <a:srgbClr val="FFD966"/>
      </a:accent5>
      <a:accent6>
        <a:srgbClr val="F5F5F5"/>
      </a:accent6>
      <a:hlink>
        <a:srgbClr val="0000FF"/>
      </a:hlink>
      <a:folHlink>
        <a:srgbClr val="FF00FF"/>
      </a:folHlink>
    </a:clrScheme>
    <a:fontScheme name="Slate">
      <a:majorFont>
        <a:latin typeface="Arial"/>
        <a:ea typeface="Arial"/>
        <a:cs typeface="Arial"/>
      </a:majorFont>
      <a:minorFont>
        <a:latin typeface="Helvetica"/>
        <a:ea typeface="Helvetica"/>
        <a:cs typeface="Helvetica"/>
      </a:minorFont>
    </a:fontScheme>
    <a:fmtScheme name="S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7474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late">
  <a:themeElements>
    <a:clrScheme name="Slate">
      <a:dk1>
        <a:srgbClr val="000000"/>
      </a:dk1>
      <a:lt1>
        <a:srgbClr val="FFFFFF"/>
      </a:lt1>
      <a:dk2>
        <a:srgbClr val="A7A7A7"/>
      </a:dk2>
      <a:lt2>
        <a:srgbClr val="535353"/>
      </a:lt2>
      <a:accent1>
        <a:srgbClr val="616161"/>
      </a:accent1>
      <a:accent2>
        <a:srgbClr val="78909C"/>
      </a:accent2>
      <a:accent3>
        <a:srgbClr val="CACACA"/>
      </a:accent3>
      <a:accent4>
        <a:srgbClr val="64FFDA"/>
      </a:accent4>
      <a:accent5>
        <a:srgbClr val="FFD966"/>
      </a:accent5>
      <a:accent6>
        <a:srgbClr val="F5F5F5"/>
      </a:accent6>
      <a:hlink>
        <a:srgbClr val="0000FF"/>
      </a:hlink>
      <a:folHlink>
        <a:srgbClr val="FF00FF"/>
      </a:folHlink>
    </a:clrScheme>
    <a:fontScheme name="Slate">
      <a:majorFont>
        <a:latin typeface="Arial"/>
        <a:ea typeface="Arial"/>
        <a:cs typeface="Arial"/>
      </a:majorFont>
      <a:minorFont>
        <a:latin typeface="Helvetica"/>
        <a:ea typeface="Helvetica"/>
        <a:cs typeface="Helvetica"/>
      </a:minorFont>
    </a:fontScheme>
    <a:fmtScheme name="S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7474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FFFFFF"/>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